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21383625"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0407A"/>
    <a:srgbClr val="54BC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F6B7E2-AC40-40FA-BE9A-05FA4E9650D0}" v="723" dt="2023-11-29T15:25:46.651"/>
    <p1510:client id="{5DDC4AE3-22D0-4EF8-9E28-694760950CF8}" v="179" dt="2023-11-29T15:24:31.273"/>
    <p1510:client id="{8D36CBEB-AA8C-4FF7-A2B9-72878517EA64}" v="92" dt="2023-11-29T14:24:21.8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6" d="100"/>
          <a:sy n="36" d="100"/>
        </p:scale>
        <p:origin x="3964"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9T14:21:24.672"/>
    </inkml:context>
    <inkml:brush xml:id="br0">
      <inkml:brushProperty name="width" value="0.1" units="cm"/>
      <inkml:brushProperty name="height" value="0.1" units="cm"/>
      <inkml:brushProperty name="color" value="#E71224"/>
    </inkml:brush>
  </inkml:definitions>
  <inkml:trace contextRef="#ctx0" brushRef="#br0">21897 8232 0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9T14:21:24.673"/>
    </inkml:context>
    <inkml:brush xml:id="br0">
      <inkml:brushProperty name="width" value="0.1" units="cm"/>
      <inkml:brushProperty name="height" value="0.1" units="cm"/>
      <inkml:brushProperty name="color" value="#E71224"/>
    </inkml:brush>
  </inkml:definitions>
  <inkml:trace contextRef="#ctx0" brushRef="#br0">24039 5760 0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9T14:21:24.674"/>
    </inkml:context>
    <inkml:brush xml:id="br0">
      <inkml:brushProperty name="width" value="0.1" units="cm"/>
      <inkml:brushProperty name="height" value="0.1" units="cm"/>
      <inkml:brushProperty name="color" value="#E71224"/>
    </inkml:brush>
  </inkml:definitions>
  <inkml:trace contextRef="#ctx0" brushRef="#br0">11664 6854 0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9T14:21:24.676"/>
    </inkml:context>
    <inkml:brush xml:id="br0">
      <inkml:brushProperty name="width" value="0.1" units="cm"/>
      <inkml:brushProperty name="height" value="0.1" units="cm"/>
      <inkml:brushProperty name="color" value="#E71224"/>
    </inkml:brush>
  </inkml:definitions>
  <inkml:trace contextRef="#ctx0" brushRef="#br0">22653 5113 0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9T14:21:24.677"/>
    </inkml:context>
    <inkml:brush xml:id="br0">
      <inkml:brushProperty name="width" value="0.1" units="cm"/>
      <inkml:brushProperty name="height" value="0.1" units="cm"/>
      <inkml:brushProperty name="color" value="#E71224"/>
    </inkml:brush>
  </inkml:definitions>
  <inkml:trace contextRef="#ctx0" brushRef="#br0">21084 4826 0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9T14:21:24.678"/>
    </inkml:context>
    <inkml:brush xml:id="br0">
      <inkml:brushProperty name="width" value="0.1" units="cm"/>
      <inkml:brushProperty name="height" value="0.1" units="cm"/>
      <inkml:brushProperty name="color" value="#E71224"/>
    </inkml:brush>
  </inkml:definitions>
  <inkml:trace contextRef="#ctx0" brushRef="#br0">21042 4793 0 0 0,'0'0'0'0'0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772" y="4954765"/>
            <a:ext cx="18176081" cy="10540259"/>
          </a:xfrm>
        </p:spPr>
        <p:txBody>
          <a:bodyPr anchor="b"/>
          <a:lstStyle>
            <a:lvl1pPr algn="ctr">
              <a:defRPr sz="14031"/>
            </a:lvl1pPr>
          </a:lstStyle>
          <a:p>
            <a:r>
              <a:rPr lang="en-US"/>
              <a:t>Click to edit Master title style</a:t>
            </a:r>
          </a:p>
        </p:txBody>
      </p:sp>
      <p:sp>
        <p:nvSpPr>
          <p:cNvPr id="3" name="Subtitle 2"/>
          <p:cNvSpPr>
            <a:spLocks noGrp="1"/>
          </p:cNvSpPr>
          <p:nvPr>
            <p:ph type="subTitle" idx="1"/>
          </p:nvPr>
        </p:nvSpPr>
        <p:spPr>
          <a:xfrm>
            <a:off x="2672953" y="15901497"/>
            <a:ext cx="16037719" cy="7309499"/>
          </a:xfrm>
        </p:spPr>
        <p:txBody>
          <a:bodyPr/>
          <a:lstStyle>
            <a:lvl1pPr marL="0" indent="0" algn="ctr">
              <a:buNone/>
              <a:defRPr sz="5612"/>
            </a:lvl1pPr>
            <a:lvl2pPr marL="1069162" indent="0" algn="ctr">
              <a:buNone/>
              <a:defRPr sz="4677"/>
            </a:lvl2pPr>
            <a:lvl3pPr marL="2138324" indent="0" algn="ctr">
              <a:buNone/>
              <a:defRPr sz="4209"/>
            </a:lvl3pPr>
            <a:lvl4pPr marL="3207487" indent="0" algn="ctr">
              <a:buNone/>
              <a:defRPr sz="3742"/>
            </a:lvl4pPr>
            <a:lvl5pPr marL="4276649" indent="0" algn="ctr">
              <a:buNone/>
              <a:defRPr sz="3742"/>
            </a:lvl5pPr>
            <a:lvl6pPr marL="5345811" indent="0" algn="ctr">
              <a:buNone/>
              <a:defRPr sz="3742"/>
            </a:lvl6pPr>
            <a:lvl7pPr marL="6414973" indent="0" algn="ctr">
              <a:buNone/>
              <a:defRPr sz="3742"/>
            </a:lvl7pPr>
            <a:lvl8pPr marL="7484135" indent="0" algn="ctr">
              <a:buNone/>
              <a:defRPr sz="3742"/>
            </a:lvl8pPr>
            <a:lvl9pPr marL="8553298" indent="0" algn="ctr">
              <a:buNone/>
              <a:defRPr sz="3742"/>
            </a:lvl9pPr>
          </a:lstStyle>
          <a:p>
            <a:r>
              <a:rPr lang="en-US"/>
              <a:t>Click to edit Master subtitle style</a:t>
            </a:r>
          </a:p>
        </p:txBody>
      </p:sp>
      <p:sp>
        <p:nvSpPr>
          <p:cNvPr id="4" name="Date Placeholder 3"/>
          <p:cNvSpPr>
            <a:spLocks noGrp="1"/>
          </p:cNvSpPr>
          <p:nvPr>
            <p:ph type="dt" sz="half" idx="10"/>
          </p:nvPr>
        </p:nvSpPr>
        <p:spPr/>
        <p:txBody>
          <a:bodyPr/>
          <a:lstStyle/>
          <a:p>
            <a:fld id="{D36038C9-3E84-4200-A388-0AB458065061}" type="datetimeFigureOut">
              <a:rPr lang="en-BE" smtClean="0"/>
              <a:t>11/30/2023</a:t>
            </a:fld>
            <a:endParaRPr lang="en-BE"/>
          </a:p>
        </p:txBody>
      </p:sp>
      <p:sp>
        <p:nvSpPr>
          <p:cNvPr id="5" name="Footer Placeholder 4"/>
          <p:cNvSpPr>
            <a:spLocks noGrp="1"/>
          </p:cNvSpPr>
          <p:nvPr>
            <p:ph type="ftr" sz="quarter" idx="11"/>
          </p:nvPr>
        </p:nvSpPr>
        <p:spPr/>
        <p:txBody>
          <a:bodyPr/>
          <a:lstStyle/>
          <a:p>
            <a:endParaRPr lang="en-BE"/>
          </a:p>
        </p:txBody>
      </p:sp>
      <p:sp>
        <p:nvSpPr>
          <p:cNvPr id="6" name="Slide Number Placeholder 5"/>
          <p:cNvSpPr>
            <a:spLocks noGrp="1"/>
          </p:cNvSpPr>
          <p:nvPr>
            <p:ph type="sldNum" sz="quarter" idx="12"/>
          </p:nvPr>
        </p:nvSpPr>
        <p:spPr/>
        <p:txBody>
          <a:bodyPr/>
          <a:lstStyle/>
          <a:p>
            <a:fld id="{CA8F3F38-9408-4841-AD91-BBC290486808}" type="slidenum">
              <a:rPr lang="en-BE" smtClean="0"/>
              <a:t>‹nr.›</a:t>
            </a:fld>
            <a:endParaRPr lang="en-BE"/>
          </a:p>
        </p:txBody>
      </p:sp>
    </p:spTree>
    <p:extLst>
      <p:ext uri="{BB962C8B-B14F-4D97-AF65-F5344CB8AC3E}">
        <p14:creationId xmlns:p14="http://schemas.microsoft.com/office/powerpoint/2010/main" val="1079546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6038C9-3E84-4200-A388-0AB458065061}" type="datetimeFigureOut">
              <a:rPr lang="en-BE" smtClean="0"/>
              <a:t>11/30/2023</a:t>
            </a:fld>
            <a:endParaRPr lang="en-BE"/>
          </a:p>
        </p:txBody>
      </p:sp>
      <p:sp>
        <p:nvSpPr>
          <p:cNvPr id="5" name="Footer Placeholder 4"/>
          <p:cNvSpPr>
            <a:spLocks noGrp="1"/>
          </p:cNvSpPr>
          <p:nvPr>
            <p:ph type="ftr" sz="quarter" idx="11"/>
          </p:nvPr>
        </p:nvSpPr>
        <p:spPr/>
        <p:txBody>
          <a:bodyPr/>
          <a:lstStyle/>
          <a:p>
            <a:endParaRPr lang="en-BE"/>
          </a:p>
        </p:txBody>
      </p:sp>
      <p:sp>
        <p:nvSpPr>
          <p:cNvPr id="6" name="Slide Number Placeholder 5"/>
          <p:cNvSpPr>
            <a:spLocks noGrp="1"/>
          </p:cNvSpPr>
          <p:nvPr>
            <p:ph type="sldNum" sz="quarter" idx="12"/>
          </p:nvPr>
        </p:nvSpPr>
        <p:spPr/>
        <p:txBody>
          <a:bodyPr/>
          <a:lstStyle/>
          <a:p>
            <a:fld id="{CA8F3F38-9408-4841-AD91-BBC290486808}" type="slidenum">
              <a:rPr lang="en-BE" smtClean="0"/>
              <a:t>‹nr.›</a:t>
            </a:fld>
            <a:endParaRPr lang="en-BE"/>
          </a:p>
        </p:txBody>
      </p:sp>
    </p:spTree>
    <p:extLst>
      <p:ext uri="{BB962C8B-B14F-4D97-AF65-F5344CB8AC3E}">
        <p14:creationId xmlns:p14="http://schemas.microsoft.com/office/powerpoint/2010/main" val="3178901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1611875"/>
            <a:ext cx="4610844" cy="256568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70125" y="1611875"/>
            <a:ext cx="13565237" cy="256568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6038C9-3E84-4200-A388-0AB458065061}" type="datetimeFigureOut">
              <a:rPr lang="en-BE" smtClean="0"/>
              <a:t>11/30/2023</a:t>
            </a:fld>
            <a:endParaRPr lang="en-BE"/>
          </a:p>
        </p:txBody>
      </p:sp>
      <p:sp>
        <p:nvSpPr>
          <p:cNvPr id="5" name="Footer Placeholder 4"/>
          <p:cNvSpPr>
            <a:spLocks noGrp="1"/>
          </p:cNvSpPr>
          <p:nvPr>
            <p:ph type="ftr" sz="quarter" idx="11"/>
          </p:nvPr>
        </p:nvSpPr>
        <p:spPr/>
        <p:txBody>
          <a:bodyPr/>
          <a:lstStyle/>
          <a:p>
            <a:endParaRPr lang="en-BE"/>
          </a:p>
        </p:txBody>
      </p:sp>
      <p:sp>
        <p:nvSpPr>
          <p:cNvPr id="6" name="Slide Number Placeholder 5"/>
          <p:cNvSpPr>
            <a:spLocks noGrp="1"/>
          </p:cNvSpPr>
          <p:nvPr>
            <p:ph type="sldNum" sz="quarter" idx="12"/>
          </p:nvPr>
        </p:nvSpPr>
        <p:spPr/>
        <p:txBody>
          <a:bodyPr/>
          <a:lstStyle/>
          <a:p>
            <a:fld id="{CA8F3F38-9408-4841-AD91-BBC290486808}" type="slidenum">
              <a:rPr lang="en-BE" smtClean="0"/>
              <a:t>‹nr.›</a:t>
            </a:fld>
            <a:endParaRPr lang="en-BE"/>
          </a:p>
        </p:txBody>
      </p:sp>
    </p:spTree>
    <p:extLst>
      <p:ext uri="{BB962C8B-B14F-4D97-AF65-F5344CB8AC3E}">
        <p14:creationId xmlns:p14="http://schemas.microsoft.com/office/powerpoint/2010/main" val="1147876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6038C9-3E84-4200-A388-0AB458065061}" type="datetimeFigureOut">
              <a:rPr lang="en-BE" smtClean="0"/>
              <a:t>11/30/2023</a:t>
            </a:fld>
            <a:endParaRPr lang="en-BE"/>
          </a:p>
        </p:txBody>
      </p:sp>
      <p:sp>
        <p:nvSpPr>
          <p:cNvPr id="5" name="Footer Placeholder 4"/>
          <p:cNvSpPr>
            <a:spLocks noGrp="1"/>
          </p:cNvSpPr>
          <p:nvPr>
            <p:ph type="ftr" sz="quarter" idx="11"/>
          </p:nvPr>
        </p:nvSpPr>
        <p:spPr/>
        <p:txBody>
          <a:bodyPr/>
          <a:lstStyle/>
          <a:p>
            <a:endParaRPr lang="en-BE"/>
          </a:p>
        </p:txBody>
      </p:sp>
      <p:sp>
        <p:nvSpPr>
          <p:cNvPr id="6" name="Slide Number Placeholder 5"/>
          <p:cNvSpPr>
            <a:spLocks noGrp="1"/>
          </p:cNvSpPr>
          <p:nvPr>
            <p:ph type="sldNum" sz="quarter" idx="12"/>
          </p:nvPr>
        </p:nvSpPr>
        <p:spPr/>
        <p:txBody>
          <a:bodyPr/>
          <a:lstStyle/>
          <a:p>
            <a:fld id="{CA8F3F38-9408-4841-AD91-BBC290486808}" type="slidenum">
              <a:rPr lang="en-BE" smtClean="0"/>
              <a:t>‹nr.›</a:t>
            </a:fld>
            <a:endParaRPr lang="en-BE"/>
          </a:p>
        </p:txBody>
      </p:sp>
    </p:spTree>
    <p:extLst>
      <p:ext uri="{BB962C8B-B14F-4D97-AF65-F5344CB8AC3E}">
        <p14:creationId xmlns:p14="http://schemas.microsoft.com/office/powerpoint/2010/main" val="3880383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8988" y="7547788"/>
            <a:ext cx="18443377" cy="12593645"/>
          </a:xfrm>
        </p:spPr>
        <p:txBody>
          <a:bodyPr anchor="b"/>
          <a:lstStyle>
            <a:lvl1pPr>
              <a:defRPr sz="14031"/>
            </a:lvl1pPr>
          </a:lstStyle>
          <a:p>
            <a:r>
              <a:rPr lang="en-US"/>
              <a:t>Click to edit Master title style</a:t>
            </a:r>
          </a:p>
        </p:txBody>
      </p:sp>
      <p:sp>
        <p:nvSpPr>
          <p:cNvPr id="3" name="Text Placeholder 2"/>
          <p:cNvSpPr>
            <a:spLocks noGrp="1"/>
          </p:cNvSpPr>
          <p:nvPr>
            <p:ph type="body" idx="1"/>
          </p:nvPr>
        </p:nvSpPr>
        <p:spPr>
          <a:xfrm>
            <a:off x="1458988" y="20260574"/>
            <a:ext cx="18443377" cy="6622701"/>
          </a:xfrm>
        </p:spPr>
        <p:txBody>
          <a:bodyPr/>
          <a:lstStyle>
            <a:lvl1pPr marL="0" indent="0">
              <a:buNone/>
              <a:defRPr sz="5612">
                <a:solidFill>
                  <a:schemeClr val="tx1"/>
                </a:solidFill>
              </a:defRPr>
            </a:lvl1pPr>
            <a:lvl2pPr marL="1069162" indent="0">
              <a:buNone/>
              <a:defRPr sz="4677">
                <a:solidFill>
                  <a:schemeClr val="tx1">
                    <a:tint val="75000"/>
                  </a:schemeClr>
                </a:solidFill>
              </a:defRPr>
            </a:lvl2pPr>
            <a:lvl3pPr marL="2138324" indent="0">
              <a:buNone/>
              <a:defRPr sz="4209">
                <a:solidFill>
                  <a:schemeClr val="tx1">
                    <a:tint val="75000"/>
                  </a:schemeClr>
                </a:solidFill>
              </a:defRPr>
            </a:lvl3pPr>
            <a:lvl4pPr marL="3207487" indent="0">
              <a:buNone/>
              <a:defRPr sz="3742">
                <a:solidFill>
                  <a:schemeClr val="tx1">
                    <a:tint val="75000"/>
                  </a:schemeClr>
                </a:solidFill>
              </a:defRPr>
            </a:lvl4pPr>
            <a:lvl5pPr marL="4276649" indent="0">
              <a:buNone/>
              <a:defRPr sz="3742">
                <a:solidFill>
                  <a:schemeClr val="tx1">
                    <a:tint val="75000"/>
                  </a:schemeClr>
                </a:solidFill>
              </a:defRPr>
            </a:lvl5pPr>
            <a:lvl6pPr marL="5345811" indent="0">
              <a:buNone/>
              <a:defRPr sz="3742">
                <a:solidFill>
                  <a:schemeClr val="tx1">
                    <a:tint val="75000"/>
                  </a:schemeClr>
                </a:solidFill>
              </a:defRPr>
            </a:lvl6pPr>
            <a:lvl7pPr marL="6414973" indent="0">
              <a:buNone/>
              <a:defRPr sz="3742">
                <a:solidFill>
                  <a:schemeClr val="tx1">
                    <a:tint val="75000"/>
                  </a:schemeClr>
                </a:solidFill>
              </a:defRPr>
            </a:lvl7pPr>
            <a:lvl8pPr marL="7484135" indent="0">
              <a:buNone/>
              <a:defRPr sz="3742">
                <a:solidFill>
                  <a:schemeClr val="tx1">
                    <a:tint val="75000"/>
                  </a:schemeClr>
                </a:solidFill>
              </a:defRPr>
            </a:lvl8pPr>
            <a:lvl9pPr marL="8553298" indent="0">
              <a:buNone/>
              <a:defRPr sz="374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6038C9-3E84-4200-A388-0AB458065061}" type="datetimeFigureOut">
              <a:rPr lang="en-BE" smtClean="0"/>
              <a:t>11/30/2023</a:t>
            </a:fld>
            <a:endParaRPr lang="en-BE"/>
          </a:p>
        </p:txBody>
      </p:sp>
      <p:sp>
        <p:nvSpPr>
          <p:cNvPr id="5" name="Footer Placeholder 4"/>
          <p:cNvSpPr>
            <a:spLocks noGrp="1"/>
          </p:cNvSpPr>
          <p:nvPr>
            <p:ph type="ftr" sz="quarter" idx="11"/>
          </p:nvPr>
        </p:nvSpPr>
        <p:spPr/>
        <p:txBody>
          <a:bodyPr/>
          <a:lstStyle/>
          <a:p>
            <a:endParaRPr lang="en-BE"/>
          </a:p>
        </p:txBody>
      </p:sp>
      <p:sp>
        <p:nvSpPr>
          <p:cNvPr id="6" name="Slide Number Placeholder 5"/>
          <p:cNvSpPr>
            <a:spLocks noGrp="1"/>
          </p:cNvSpPr>
          <p:nvPr>
            <p:ph type="sldNum" sz="quarter" idx="12"/>
          </p:nvPr>
        </p:nvSpPr>
        <p:spPr/>
        <p:txBody>
          <a:bodyPr/>
          <a:lstStyle/>
          <a:p>
            <a:fld id="{CA8F3F38-9408-4841-AD91-BBC290486808}" type="slidenum">
              <a:rPr lang="en-BE" smtClean="0"/>
              <a:t>‹nr.›</a:t>
            </a:fld>
            <a:endParaRPr lang="en-BE"/>
          </a:p>
        </p:txBody>
      </p:sp>
    </p:spTree>
    <p:extLst>
      <p:ext uri="{BB962C8B-B14F-4D97-AF65-F5344CB8AC3E}">
        <p14:creationId xmlns:p14="http://schemas.microsoft.com/office/powerpoint/2010/main" val="1051360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70124" y="8059374"/>
            <a:ext cx="9088041" cy="19209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825460" y="8059374"/>
            <a:ext cx="9088041" cy="19209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36038C9-3E84-4200-A388-0AB458065061}" type="datetimeFigureOut">
              <a:rPr lang="en-BE" smtClean="0"/>
              <a:t>11/30/2023</a:t>
            </a:fld>
            <a:endParaRPr lang="en-BE"/>
          </a:p>
        </p:txBody>
      </p:sp>
      <p:sp>
        <p:nvSpPr>
          <p:cNvPr id="6" name="Footer Placeholder 5"/>
          <p:cNvSpPr>
            <a:spLocks noGrp="1"/>
          </p:cNvSpPr>
          <p:nvPr>
            <p:ph type="ftr" sz="quarter" idx="11"/>
          </p:nvPr>
        </p:nvSpPr>
        <p:spPr/>
        <p:txBody>
          <a:bodyPr/>
          <a:lstStyle/>
          <a:p>
            <a:endParaRPr lang="en-BE"/>
          </a:p>
        </p:txBody>
      </p:sp>
      <p:sp>
        <p:nvSpPr>
          <p:cNvPr id="7" name="Slide Number Placeholder 6"/>
          <p:cNvSpPr>
            <a:spLocks noGrp="1"/>
          </p:cNvSpPr>
          <p:nvPr>
            <p:ph type="sldNum" sz="quarter" idx="12"/>
          </p:nvPr>
        </p:nvSpPr>
        <p:spPr/>
        <p:txBody>
          <a:bodyPr/>
          <a:lstStyle/>
          <a:p>
            <a:fld id="{CA8F3F38-9408-4841-AD91-BBC290486808}" type="slidenum">
              <a:rPr lang="en-BE" smtClean="0"/>
              <a:t>‹nr.›</a:t>
            </a:fld>
            <a:endParaRPr lang="en-BE"/>
          </a:p>
        </p:txBody>
      </p:sp>
    </p:spTree>
    <p:extLst>
      <p:ext uri="{BB962C8B-B14F-4D97-AF65-F5344CB8AC3E}">
        <p14:creationId xmlns:p14="http://schemas.microsoft.com/office/powerpoint/2010/main" val="1530965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611882"/>
            <a:ext cx="18443377" cy="5851808"/>
          </a:xfrm>
        </p:spPr>
        <p:txBody>
          <a:bodyPr/>
          <a:lstStyle/>
          <a:p>
            <a:r>
              <a:rPr lang="en-US"/>
              <a:t>Click to edit Master title style</a:t>
            </a:r>
          </a:p>
        </p:txBody>
      </p:sp>
      <p:sp>
        <p:nvSpPr>
          <p:cNvPr id="3" name="Text Placeholder 2"/>
          <p:cNvSpPr>
            <a:spLocks noGrp="1"/>
          </p:cNvSpPr>
          <p:nvPr>
            <p:ph type="body" idx="1"/>
          </p:nvPr>
        </p:nvSpPr>
        <p:spPr>
          <a:xfrm>
            <a:off x="1472912" y="7421634"/>
            <a:ext cx="9046274"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US"/>
              <a:t>Click to edit Master text styles</a:t>
            </a:r>
          </a:p>
        </p:txBody>
      </p:sp>
      <p:sp>
        <p:nvSpPr>
          <p:cNvPr id="4" name="Content Placeholder 3"/>
          <p:cNvSpPr>
            <a:spLocks noGrp="1"/>
          </p:cNvSpPr>
          <p:nvPr>
            <p:ph sz="half" idx="2"/>
          </p:nvPr>
        </p:nvSpPr>
        <p:spPr>
          <a:xfrm>
            <a:off x="1472912" y="11058863"/>
            <a:ext cx="9046274" cy="16265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0825461" y="7421634"/>
            <a:ext cx="9090826"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US"/>
              <a:t>Click to edit Master text styles</a:t>
            </a:r>
          </a:p>
        </p:txBody>
      </p:sp>
      <p:sp>
        <p:nvSpPr>
          <p:cNvPr id="6" name="Content Placeholder 5"/>
          <p:cNvSpPr>
            <a:spLocks noGrp="1"/>
          </p:cNvSpPr>
          <p:nvPr>
            <p:ph sz="quarter" idx="4"/>
          </p:nvPr>
        </p:nvSpPr>
        <p:spPr>
          <a:xfrm>
            <a:off x="10825461" y="11058863"/>
            <a:ext cx="9090826" cy="16265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36038C9-3E84-4200-A388-0AB458065061}" type="datetimeFigureOut">
              <a:rPr lang="en-BE" smtClean="0"/>
              <a:t>11/30/2023</a:t>
            </a:fld>
            <a:endParaRPr lang="en-BE"/>
          </a:p>
        </p:txBody>
      </p:sp>
      <p:sp>
        <p:nvSpPr>
          <p:cNvPr id="8" name="Footer Placeholder 7"/>
          <p:cNvSpPr>
            <a:spLocks noGrp="1"/>
          </p:cNvSpPr>
          <p:nvPr>
            <p:ph type="ftr" sz="quarter" idx="11"/>
          </p:nvPr>
        </p:nvSpPr>
        <p:spPr/>
        <p:txBody>
          <a:bodyPr/>
          <a:lstStyle/>
          <a:p>
            <a:endParaRPr lang="en-BE"/>
          </a:p>
        </p:txBody>
      </p:sp>
      <p:sp>
        <p:nvSpPr>
          <p:cNvPr id="9" name="Slide Number Placeholder 8"/>
          <p:cNvSpPr>
            <a:spLocks noGrp="1"/>
          </p:cNvSpPr>
          <p:nvPr>
            <p:ph type="sldNum" sz="quarter" idx="12"/>
          </p:nvPr>
        </p:nvSpPr>
        <p:spPr/>
        <p:txBody>
          <a:bodyPr/>
          <a:lstStyle/>
          <a:p>
            <a:fld id="{CA8F3F38-9408-4841-AD91-BBC290486808}" type="slidenum">
              <a:rPr lang="en-BE" smtClean="0"/>
              <a:t>‹nr.›</a:t>
            </a:fld>
            <a:endParaRPr lang="en-BE"/>
          </a:p>
        </p:txBody>
      </p:sp>
    </p:spTree>
    <p:extLst>
      <p:ext uri="{BB962C8B-B14F-4D97-AF65-F5344CB8AC3E}">
        <p14:creationId xmlns:p14="http://schemas.microsoft.com/office/powerpoint/2010/main" val="3782026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36038C9-3E84-4200-A388-0AB458065061}" type="datetimeFigureOut">
              <a:rPr lang="en-BE" smtClean="0"/>
              <a:t>11/30/2023</a:t>
            </a:fld>
            <a:endParaRPr lang="en-BE"/>
          </a:p>
        </p:txBody>
      </p:sp>
      <p:sp>
        <p:nvSpPr>
          <p:cNvPr id="4" name="Footer Placeholder 3"/>
          <p:cNvSpPr>
            <a:spLocks noGrp="1"/>
          </p:cNvSpPr>
          <p:nvPr>
            <p:ph type="ftr" sz="quarter" idx="11"/>
          </p:nvPr>
        </p:nvSpPr>
        <p:spPr/>
        <p:txBody>
          <a:bodyPr/>
          <a:lstStyle/>
          <a:p>
            <a:endParaRPr lang="en-BE"/>
          </a:p>
        </p:txBody>
      </p:sp>
      <p:sp>
        <p:nvSpPr>
          <p:cNvPr id="5" name="Slide Number Placeholder 4"/>
          <p:cNvSpPr>
            <a:spLocks noGrp="1"/>
          </p:cNvSpPr>
          <p:nvPr>
            <p:ph type="sldNum" sz="quarter" idx="12"/>
          </p:nvPr>
        </p:nvSpPr>
        <p:spPr/>
        <p:txBody>
          <a:bodyPr/>
          <a:lstStyle/>
          <a:p>
            <a:fld id="{CA8F3F38-9408-4841-AD91-BBC290486808}" type="slidenum">
              <a:rPr lang="en-BE" smtClean="0"/>
              <a:t>‹nr.›</a:t>
            </a:fld>
            <a:endParaRPr lang="en-BE"/>
          </a:p>
        </p:txBody>
      </p:sp>
    </p:spTree>
    <p:extLst>
      <p:ext uri="{BB962C8B-B14F-4D97-AF65-F5344CB8AC3E}">
        <p14:creationId xmlns:p14="http://schemas.microsoft.com/office/powerpoint/2010/main" val="188705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6038C9-3E84-4200-A388-0AB458065061}" type="datetimeFigureOut">
              <a:rPr lang="en-BE" smtClean="0"/>
              <a:t>11/30/2023</a:t>
            </a:fld>
            <a:endParaRPr lang="en-BE"/>
          </a:p>
        </p:txBody>
      </p:sp>
      <p:sp>
        <p:nvSpPr>
          <p:cNvPr id="3" name="Footer Placeholder 2"/>
          <p:cNvSpPr>
            <a:spLocks noGrp="1"/>
          </p:cNvSpPr>
          <p:nvPr>
            <p:ph type="ftr" sz="quarter" idx="11"/>
          </p:nvPr>
        </p:nvSpPr>
        <p:spPr/>
        <p:txBody>
          <a:bodyPr/>
          <a:lstStyle/>
          <a:p>
            <a:endParaRPr lang="en-BE"/>
          </a:p>
        </p:txBody>
      </p:sp>
      <p:sp>
        <p:nvSpPr>
          <p:cNvPr id="4" name="Slide Number Placeholder 3"/>
          <p:cNvSpPr>
            <a:spLocks noGrp="1"/>
          </p:cNvSpPr>
          <p:nvPr>
            <p:ph type="sldNum" sz="quarter" idx="12"/>
          </p:nvPr>
        </p:nvSpPr>
        <p:spPr/>
        <p:txBody>
          <a:bodyPr/>
          <a:lstStyle/>
          <a:p>
            <a:fld id="{CA8F3F38-9408-4841-AD91-BBC290486808}" type="slidenum">
              <a:rPr lang="en-BE" smtClean="0"/>
              <a:t>‹nr.›</a:t>
            </a:fld>
            <a:endParaRPr lang="en-BE"/>
          </a:p>
        </p:txBody>
      </p:sp>
    </p:spTree>
    <p:extLst>
      <p:ext uri="{BB962C8B-B14F-4D97-AF65-F5344CB8AC3E}">
        <p14:creationId xmlns:p14="http://schemas.microsoft.com/office/powerpoint/2010/main" val="2904818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US"/>
              <a:t>Click to edit Master title style</a:t>
            </a:r>
          </a:p>
        </p:txBody>
      </p:sp>
      <p:sp>
        <p:nvSpPr>
          <p:cNvPr id="3" name="Content Placeholder 2"/>
          <p:cNvSpPr>
            <a:spLocks noGrp="1"/>
          </p:cNvSpPr>
          <p:nvPr>
            <p:ph idx="1"/>
          </p:nvPr>
        </p:nvSpPr>
        <p:spPr>
          <a:xfrm>
            <a:off x="9090826" y="4359077"/>
            <a:ext cx="10825460" cy="21515024"/>
          </a:xfrm>
        </p:spPr>
        <p:txBody>
          <a:bodyPr/>
          <a:lstStyle>
            <a:lvl1pPr>
              <a:defRPr sz="7483"/>
            </a:lvl1pPr>
            <a:lvl2pPr>
              <a:defRPr sz="6548"/>
            </a:lvl2pPr>
            <a:lvl3pPr>
              <a:defRPr sz="5612"/>
            </a:lvl3pPr>
            <a:lvl4pPr>
              <a:defRPr sz="4677"/>
            </a:lvl4pPr>
            <a:lvl5pPr>
              <a:defRPr sz="4677"/>
            </a:lvl5pPr>
            <a:lvl6pPr>
              <a:defRPr sz="4677"/>
            </a:lvl6pPr>
            <a:lvl7pPr>
              <a:defRPr sz="4677"/>
            </a:lvl7pPr>
            <a:lvl8pPr>
              <a:defRPr sz="4677"/>
            </a:lvl8pPr>
            <a:lvl9pPr>
              <a:defRPr sz="46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US"/>
              <a:t>Click to edit Master text styles</a:t>
            </a:r>
          </a:p>
        </p:txBody>
      </p:sp>
      <p:sp>
        <p:nvSpPr>
          <p:cNvPr id="5" name="Date Placeholder 4"/>
          <p:cNvSpPr>
            <a:spLocks noGrp="1"/>
          </p:cNvSpPr>
          <p:nvPr>
            <p:ph type="dt" sz="half" idx="10"/>
          </p:nvPr>
        </p:nvSpPr>
        <p:spPr/>
        <p:txBody>
          <a:bodyPr/>
          <a:lstStyle/>
          <a:p>
            <a:fld id="{D36038C9-3E84-4200-A388-0AB458065061}" type="datetimeFigureOut">
              <a:rPr lang="en-BE" smtClean="0"/>
              <a:t>11/30/2023</a:t>
            </a:fld>
            <a:endParaRPr lang="en-BE"/>
          </a:p>
        </p:txBody>
      </p:sp>
      <p:sp>
        <p:nvSpPr>
          <p:cNvPr id="6" name="Footer Placeholder 5"/>
          <p:cNvSpPr>
            <a:spLocks noGrp="1"/>
          </p:cNvSpPr>
          <p:nvPr>
            <p:ph type="ftr" sz="quarter" idx="11"/>
          </p:nvPr>
        </p:nvSpPr>
        <p:spPr/>
        <p:txBody>
          <a:bodyPr/>
          <a:lstStyle/>
          <a:p>
            <a:endParaRPr lang="en-BE"/>
          </a:p>
        </p:txBody>
      </p:sp>
      <p:sp>
        <p:nvSpPr>
          <p:cNvPr id="7" name="Slide Number Placeholder 6"/>
          <p:cNvSpPr>
            <a:spLocks noGrp="1"/>
          </p:cNvSpPr>
          <p:nvPr>
            <p:ph type="sldNum" sz="quarter" idx="12"/>
          </p:nvPr>
        </p:nvSpPr>
        <p:spPr/>
        <p:txBody>
          <a:bodyPr/>
          <a:lstStyle/>
          <a:p>
            <a:fld id="{CA8F3F38-9408-4841-AD91-BBC290486808}" type="slidenum">
              <a:rPr lang="en-BE" smtClean="0"/>
              <a:t>‹nr.›</a:t>
            </a:fld>
            <a:endParaRPr lang="en-BE"/>
          </a:p>
        </p:txBody>
      </p:sp>
    </p:spTree>
    <p:extLst>
      <p:ext uri="{BB962C8B-B14F-4D97-AF65-F5344CB8AC3E}">
        <p14:creationId xmlns:p14="http://schemas.microsoft.com/office/powerpoint/2010/main" val="3256117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US"/>
              <a:t>Click to edit Master title style</a:t>
            </a:r>
          </a:p>
        </p:txBody>
      </p:sp>
      <p:sp>
        <p:nvSpPr>
          <p:cNvPr id="3" name="Picture Placeholder 2"/>
          <p:cNvSpPr>
            <a:spLocks noGrp="1" noChangeAspect="1"/>
          </p:cNvSpPr>
          <p:nvPr>
            <p:ph type="pic" idx="1"/>
          </p:nvPr>
        </p:nvSpPr>
        <p:spPr>
          <a:xfrm>
            <a:off x="9090826" y="4359077"/>
            <a:ext cx="10825460" cy="21515024"/>
          </a:xfrm>
        </p:spPr>
        <p:txBody>
          <a:bodyPr anchor="t"/>
          <a:lstStyle>
            <a:lvl1pPr marL="0" indent="0">
              <a:buNone/>
              <a:defRPr sz="7483"/>
            </a:lvl1pPr>
            <a:lvl2pPr marL="1069162" indent="0">
              <a:buNone/>
              <a:defRPr sz="6548"/>
            </a:lvl2pPr>
            <a:lvl3pPr marL="2138324" indent="0">
              <a:buNone/>
              <a:defRPr sz="5612"/>
            </a:lvl3pPr>
            <a:lvl4pPr marL="3207487" indent="0">
              <a:buNone/>
              <a:defRPr sz="4677"/>
            </a:lvl4pPr>
            <a:lvl5pPr marL="4276649" indent="0">
              <a:buNone/>
              <a:defRPr sz="4677"/>
            </a:lvl5pPr>
            <a:lvl6pPr marL="5345811" indent="0">
              <a:buNone/>
              <a:defRPr sz="4677"/>
            </a:lvl6pPr>
            <a:lvl7pPr marL="6414973" indent="0">
              <a:buNone/>
              <a:defRPr sz="4677"/>
            </a:lvl7pPr>
            <a:lvl8pPr marL="7484135" indent="0">
              <a:buNone/>
              <a:defRPr sz="4677"/>
            </a:lvl8pPr>
            <a:lvl9pPr marL="8553298" indent="0">
              <a:buNone/>
              <a:defRPr sz="4677"/>
            </a:lvl9pPr>
          </a:lstStyle>
          <a:p>
            <a:r>
              <a:rPr lang="en-US"/>
              <a:t>Click icon to add picture</a:t>
            </a:r>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US"/>
              <a:t>Click to edit Master text styles</a:t>
            </a:r>
          </a:p>
        </p:txBody>
      </p:sp>
      <p:sp>
        <p:nvSpPr>
          <p:cNvPr id="5" name="Date Placeholder 4"/>
          <p:cNvSpPr>
            <a:spLocks noGrp="1"/>
          </p:cNvSpPr>
          <p:nvPr>
            <p:ph type="dt" sz="half" idx="10"/>
          </p:nvPr>
        </p:nvSpPr>
        <p:spPr/>
        <p:txBody>
          <a:bodyPr/>
          <a:lstStyle/>
          <a:p>
            <a:fld id="{D36038C9-3E84-4200-A388-0AB458065061}" type="datetimeFigureOut">
              <a:rPr lang="en-BE" smtClean="0"/>
              <a:t>11/30/2023</a:t>
            </a:fld>
            <a:endParaRPr lang="en-BE"/>
          </a:p>
        </p:txBody>
      </p:sp>
      <p:sp>
        <p:nvSpPr>
          <p:cNvPr id="6" name="Footer Placeholder 5"/>
          <p:cNvSpPr>
            <a:spLocks noGrp="1"/>
          </p:cNvSpPr>
          <p:nvPr>
            <p:ph type="ftr" sz="quarter" idx="11"/>
          </p:nvPr>
        </p:nvSpPr>
        <p:spPr/>
        <p:txBody>
          <a:bodyPr/>
          <a:lstStyle/>
          <a:p>
            <a:endParaRPr lang="en-BE"/>
          </a:p>
        </p:txBody>
      </p:sp>
      <p:sp>
        <p:nvSpPr>
          <p:cNvPr id="7" name="Slide Number Placeholder 6"/>
          <p:cNvSpPr>
            <a:spLocks noGrp="1"/>
          </p:cNvSpPr>
          <p:nvPr>
            <p:ph type="sldNum" sz="quarter" idx="12"/>
          </p:nvPr>
        </p:nvSpPr>
        <p:spPr/>
        <p:txBody>
          <a:bodyPr/>
          <a:lstStyle/>
          <a:p>
            <a:fld id="{CA8F3F38-9408-4841-AD91-BBC290486808}" type="slidenum">
              <a:rPr lang="en-BE" smtClean="0"/>
              <a:t>‹nr.›</a:t>
            </a:fld>
            <a:endParaRPr lang="en-BE"/>
          </a:p>
        </p:txBody>
      </p:sp>
    </p:spTree>
    <p:extLst>
      <p:ext uri="{BB962C8B-B14F-4D97-AF65-F5344CB8AC3E}">
        <p14:creationId xmlns:p14="http://schemas.microsoft.com/office/powerpoint/2010/main" val="1430949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1611882"/>
            <a:ext cx="18443377" cy="585180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70124" y="8059374"/>
            <a:ext cx="18443377" cy="192093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470124" y="28060644"/>
            <a:ext cx="4811316" cy="1611875"/>
          </a:xfrm>
          <a:prstGeom prst="rect">
            <a:avLst/>
          </a:prstGeom>
        </p:spPr>
        <p:txBody>
          <a:bodyPr vert="horz" lIns="91440" tIns="45720" rIns="91440" bIns="45720" rtlCol="0" anchor="ctr"/>
          <a:lstStyle>
            <a:lvl1pPr algn="l">
              <a:defRPr sz="2806">
                <a:solidFill>
                  <a:schemeClr val="tx1">
                    <a:tint val="75000"/>
                  </a:schemeClr>
                </a:solidFill>
              </a:defRPr>
            </a:lvl1pPr>
          </a:lstStyle>
          <a:p>
            <a:fld id="{D36038C9-3E84-4200-A388-0AB458065061}" type="datetimeFigureOut">
              <a:rPr lang="en-BE" smtClean="0"/>
              <a:t>11/30/2023</a:t>
            </a:fld>
            <a:endParaRPr lang="en-BE"/>
          </a:p>
        </p:txBody>
      </p:sp>
      <p:sp>
        <p:nvSpPr>
          <p:cNvPr id="5" name="Footer Placeholder 4"/>
          <p:cNvSpPr>
            <a:spLocks noGrp="1"/>
          </p:cNvSpPr>
          <p:nvPr>
            <p:ph type="ftr" sz="quarter" idx="3"/>
          </p:nvPr>
        </p:nvSpPr>
        <p:spPr>
          <a:xfrm>
            <a:off x="7083326" y="28060644"/>
            <a:ext cx="7216973" cy="1611875"/>
          </a:xfrm>
          <a:prstGeom prst="rect">
            <a:avLst/>
          </a:prstGeom>
        </p:spPr>
        <p:txBody>
          <a:bodyPr vert="horz" lIns="91440" tIns="45720" rIns="91440" bIns="45720" rtlCol="0" anchor="ctr"/>
          <a:lstStyle>
            <a:lvl1pPr algn="ctr">
              <a:defRPr sz="2806">
                <a:solidFill>
                  <a:schemeClr val="tx1">
                    <a:tint val="75000"/>
                  </a:schemeClr>
                </a:solidFill>
              </a:defRPr>
            </a:lvl1pPr>
          </a:lstStyle>
          <a:p>
            <a:endParaRPr lang="en-BE"/>
          </a:p>
        </p:txBody>
      </p:sp>
      <p:sp>
        <p:nvSpPr>
          <p:cNvPr id="6" name="Slide Number Placeholder 5"/>
          <p:cNvSpPr>
            <a:spLocks noGrp="1"/>
          </p:cNvSpPr>
          <p:nvPr>
            <p:ph type="sldNum" sz="quarter" idx="4"/>
          </p:nvPr>
        </p:nvSpPr>
        <p:spPr>
          <a:xfrm>
            <a:off x="15102185" y="28060644"/>
            <a:ext cx="4811316" cy="1611875"/>
          </a:xfrm>
          <a:prstGeom prst="rect">
            <a:avLst/>
          </a:prstGeom>
        </p:spPr>
        <p:txBody>
          <a:bodyPr vert="horz" lIns="91440" tIns="45720" rIns="91440" bIns="45720" rtlCol="0" anchor="ctr"/>
          <a:lstStyle>
            <a:lvl1pPr algn="r">
              <a:defRPr sz="2806">
                <a:solidFill>
                  <a:schemeClr val="tx1">
                    <a:tint val="75000"/>
                  </a:schemeClr>
                </a:solidFill>
              </a:defRPr>
            </a:lvl1pPr>
          </a:lstStyle>
          <a:p>
            <a:fld id="{CA8F3F38-9408-4841-AD91-BBC290486808}" type="slidenum">
              <a:rPr lang="en-BE" smtClean="0"/>
              <a:t>‹nr.›</a:t>
            </a:fld>
            <a:endParaRPr lang="en-BE"/>
          </a:p>
        </p:txBody>
      </p:sp>
    </p:spTree>
    <p:extLst>
      <p:ext uri="{BB962C8B-B14F-4D97-AF65-F5344CB8AC3E}">
        <p14:creationId xmlns:p14="http://schemas.microsoft.com/office/powerpoint/2010/main" val="36393385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138324" rtl="0" eaLnBrk="1" latinLnBrk="0" hangingPunct="1">
        <a:lnSpc>
          <a:spcPct val="90000"/>
        </a:lnSpc>
        <a:spcBef>
          <a:spcPct val="0"/>
        </a:spcBef>
        <a:buNone/>
        <a:defRPr sz="10289" kern="1200">
          <a:solidFill>
            <a:schemeClr val="tx1"/>
          </a:solidFill>
          <a:latin typeface="+mj-lt"/>
          <a:ea typeface="+mj-ea"/>
          <a:cs typeface="+mj-cs"/>
        </a:defRPr>
      </a:lvl1pPr>
    </p:titleStyle>
    <p:body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p:bodyStyle>
    <p:otherStyle>
      <a:defPPr>
        <a:defRPr lang="en-US"/>
      </a:defPPr>
      <a:lvl1pPr marL="0" algn="l" defTabSz="2138324" rtl="0" eaLnBrk="1" latinLnBrk="0" hangingPunct="1">
        <a:defRPr sz="4209" kern="1200">
          <a:solidFill>
            <a:schemeClr val="tx1"/>
          </a:solidFill>
          <a:latin typeface="+mn-lt"/>
          <a:ea typeface="+mn-ea"/>
          <a:cs typeface="+mn-cs"/>
        </a:defRPr>
      </a:lvl1pPr>
      <a:lvl2pPr marL="1069162" algn="l" defTabSz="2138324" rtl="0" eaLnBrk="1" latinLnBrk="0" hangingPunct="1">
        <a:defRPr sz="4209" kern="1200">
          <a:solidFill>
            <a:schemeClr val="tx1"/>
          </a:solidFill>
          <a:latin typeface="+mn-lt"/>
          <a:ea typeface="+mn-ea"/>
          <a:cs typeface="+mn-cs"/>
        </a:defRPr>
      </a:lvl2pPr>
      <a:lvl3pPr marL="2138324" algn="l" defTabSz="2138324" rtl="0" eaLnBrk="1" latinLnBrk="0" hangingPunct="1">
        <a:defRPr sz="4209" kern="1200">
          <a:solidFill>
            <a:schemeClr val="tx1"/>
          </a:solidFill>
          <a:latin typeface="+mn-lt"/>
          <a:ea typeface="+mn-ea"/>
          <a:cs typeface="+mn-cs"/>
        </a:defRPr>
      </a:lvl3pPr>
      <a:lvl4pPr marL="3207487" algn="l" defTabSz="2138324" rtl="0" eaLnBrk="1" latinLnBrk="0" hangingPunct="1">
        <a:defRPr sz="4209" kern="1200">
          <a:solidFill>
            <a:schemeClr val="tx1"/>
          </a:solidFill>
          <a:latin typeface="+mn-lt"/>
          <a:ea typeface="+mn-ea"/>
          <a:cs typeface="+mn-cs"/>
        </a:defRPr>
      </a:lvl4pPr>
      <a:lvl5pPr marL="4276649" algn="l" defTabSz="2138324" rtl="0" eaLnBrk="1" latinLnBrk="0" hangingPunct="1">
        <a:defRPr sz="4209" kern="1200">
          <a:solidFill>
            <a:schemeClr val="tx1"/>
          </a:solidFill>
          <a:latin typeface="+mn-lt"/>
          <a:ea typeface="+mn-ea"/>
          <a:cs typeface="+mn-cs"/>
        </a:defRPr>
      </a:lvl5pPr>
      <a:lvl6pPr marL="5345811" algn="l" defTabSz="2138324" rtl="0" eaLnBrk="1" latinLnBrk="0" hangingPunct="1">
        <a:defRPr sz="4209" kern="1200">
          <a:solidFill>
            <a:schemeClr val="tx1"/>
          </a:solidFill>
          <a:latin typeface="+mn-lt"/>
          <a:ea typeface="+mn-ea"/>
          <a:cs typeface="+mn-cs"/>
        </a:defRPr>
      </a:lvl6pPr>
      <a:lvl7pPr marL="6414973" algn="l" defTabSz="2138324" rtl="0" eaLnBrk="1" latinLnBrk="0" hangingPunct="1">
        <a:defRPr sz="4209" kern="1200">
          <a:solidFill>
            <a:schemeClr val="tx1"/>
          </a:solidFill>
          <a:latin typeface="+mn-lt"/>
          <a:ea typeface="+mn-ea"/>
          <a:cs typeface="+mn-cs"/>
        </a:defRPr>
      </a:lvl7pPr>
      <a:lvl8pPr marL="7484135" algn="l" defTabSz="2138324" rtl="0" eaLnBrk="1" latinLnBrk="0" hangingPunct="1">
        <a:defRPr sz="4209" kern="1200">
          <a:solidFill>
            <a:schemeClr val="tx1"/>
          </a:solidFill>
          <a:latin typeface="+mn-lt"/>
          <a:ea typeface="+mn-ea"/>
          <a:cs typeface="+mn-cs"/>
        </a:defRPr>
      </a:lvl8pPr>
      <a:lvl9pPr marL="8553298" algn="l" defTabSz="2138324" rtl="0" eaLnBrk="1" latinLnBrk="0" hangingPunct="1">
        <a:defRPr sz="42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5.png"/><Relationship Id="rId1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customXml" Target="../ink/ink2.xml"/><Relationship Id="rId12" Type="http://schemas.openxmlformats.org/officeDocument/2006/relationships/image" Target="../media/image4.png"/><Relationship Id="rId17" Type="http://schemas.openxmlformats.org/officeDocument/2006/relationships/image" Target="../media/image9.png"/><Relationship Id="rId2" Type="http://schemas.openxmlformats.org/officeDocument/2006/relationships/image" Target="../media/image1.png"/><Relationship Id="rId16"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customXml" Target="../ink/ink6.xml"/><Relationship Id="rId5" Type="http://schemas.openxmlformats.org/officeDocument/2006/relationships/customXml" Target="../ink/ink1.xml"/><Relationship Id="rId15" Type="http://schemas.openxmlformats.org/officeDocument/2006/relationships/image" Target="../media/image7.png"/><Relationship Id="rId10" Type="http://schemas.openxmlformats.org/officeDocument/2006/relationships/customXml" Target="../ink/ink5.xml"/><Relationship Id="rId4" Type="http://schemas.openxmlformats.org/officeDocument/2006/relationships/image" Target="../media/image3.png"/><Relationship Id="rId9" Type="http://schemas.openxmlformats.org/officeDocument/2006/relationships/customXml" Target="../ink/ink4.xml"/><Relationship Id="rId1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2CB1129-DFE5-3EB3-8B99-38A576C112F1}"/>
              </a:ext>
            </a:extLst>
          </p:cNvPr>
          <p:cNvSpPr>
            <a:spLocks noGrp="1" noRot="1" noMove="1" noResize="1" noEditPoints="1" noAdjustHandles="1" noChangeArrowheads="1" noChangeShapeType="1"/>
          </p:cNvSpPr>
          <p:nvPr/>
        </p:nvSpPr>
        <p:spPr>
          <a:xfrm>
            <a:off x="0" y="1"/>
            <a:ext cx="21383625" cy="30275212"/>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Picture 5" descr="A white bicycle wheel with a black background&#10;&#10;Description automatically generated">
            <a:extLst>
              <a:ext uri="{FF2B5EF4-FFF2-40B4-BE49-F238E27FC236}">
                <a16:creationId xmlns:a16="http://schemas.microsoft.com/office/drawing/2014/main" id="{DFEF23CB-FD73-382C-CF10-62C882239BC3}"/>
              </a:ext>
            </a:extLst>
          </p:cNvPr>
          <p:cNvPicPr>
            <a:picLocks noGrp="1" noRot="1" noChangeAspect="1" noMove="1" noResize="1" noEditPoints="1" noAdjustHandles="1" noChangeArrowheads="1" noChangeShapeType="1" noCrop="1"/>
          </p:cNvPicPr>
          <p:nvPr/>
        </p:nvPicPr>
        <p:blipFill>
          <a:blip r:embed="rId2"/>
          <a:stretch>
            <a:fillRect/>
          </a:stretch>
        </p:blipFill>
        <p:spPr>
          <a:xfrm>
            <a:off x="12130671" y="-5767531"/>
            <a:ext cx="16240404" cy="14272543"/>
          </a:xfrm>
          <a:prstGeom prst="rect">
            <a:avLst/>
          </a:prstGeom>
        </p:spPr>
      </p:pic>
      <p:pic>
        <p:nvPicPr>
          <p:cNvPr id="5" name="Picture 4" descr="A screen shot of a cell phone&#10;&#10;Description automatically generated">
            <a:extLst>
              <a:ext uri="{FF2B5EF4-FFF2-40B4-BE49-F238E27FC236}">
                <a16:creationId xmlns:a16="http://schemas.microsoft.com/office/drawing/2014/main" id="{E1FE809E-C49C-43AD-4B43-AB24F330F9D7}"/>
              </a:ext>
            </a:extLst>
          </p:cNvPr>
          <p:cNvPicPr>
            <a:picLocks noGrp="1" noRot="1" noChangeAspect="1" noMove="1" noResize="1" noEditPoints="1" noAdjustHandles="1" noChangeArrowheads="1" noChangeShapeType="1" noCrop="1"/>
          </p:cNvPicPr>
          <p:nvPr/>
        </p:nvPicPr>
        <p:blipFill>
          <a:blip r:embed="rId3">
            <a:alphaModFix amt="35000"/>
          </a:blip>
          <a:stretch>
            <a:fillRect/>
          </a:stretch>
        </p:blipFill>
        <p:spPr>
          <a:xfrm>
            <a:off x="743045" y="1361985"/>
            <a:ext cx="19870580" cy="28105072"/>
          </a:xfrm>
          <a:prstGeom prst="rect">
            <a:avLst/>
          </a:prstGeom>
        </p:spPr>
      </p:pic>
      <p:pic>
        <p:nvPicPr>
          <p:cNvPr id="4" name="Picture 3" descr="A blue and white sign with white text&#10;&#10;Description automatically generated">
            <a:extLst>
              <a:ext uri="{FF2B5EF4-FFF2-40B4-BE49-F238E27FC236}">
                <a16:creationId xmlns:a16="http://schemas.microsoft.com/office/drawing/2014/main" id="{BF94C97E-C29D-A01C-A86D-3E71DCCAB797}"/>
              </a:ext>
            </a:extLst>
          </p:cNvPr>
          <p:cNvPicPr>
            <a:picLocks noChangeAspect="1"/>
          </p:cNvPicPr>
          <p:nvPr/>
        </p:nvPicPr>
        <p:blipFill>
          <a:blip r:embed="rId4"/>
          <a:stretch>
            <a:fillRect/>
          </a:stretch>
        </p:blipFill>
        <p:spPr>
          <a:xfrm>
            <a:off x="577230" y="808156"/>
            <a:ext cx="4051003" cy="1486238"/>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DE96798-D33C-AC68-680A-3D59A1A96A1C}"/>
                  </a:ext>
                </a:extLst>
              </p14:cNvPr>
              <p14:cNvContentPartPr/>
              <p14:nvPr/>
            </p14:nvContentPartPr>
            <p14:xfrm>
              <a:off x="21227390" y="10042554"/>
              <a:ext cx="47595" cy="47595"/>
            </p14:xfrm>
          </p:contentPart>
        </mc:Choice>
        <mc:Fallback xmlns="">
          <p:pic>
            <p:nvPicPr>
              <p:cNvPr id="7" name="Ink 6">
                <a:extLst>
                  <a:ext uri="{FF2B5EF4-FFF2-40B4-BE49-F238E27FC236}">
                    <a16:creationId xmlns:a16="http://schemas.microsoft.com/office/drawing/2014/main" id="{EDE96798-D33C-AC68-680A-3D59A1A96A1C}"/>
                  </a:ext>
                </a:extLst>
              </p:cNvPr>
              <p:cNvPicPr/>
              <p:nvPr/>
            </p:nvPicPr>
            <p:blipFill>
              <a:blip r:embed="rId6"/>
              <a:stretch>
                <a:fillRect/>
              </a:stretch>
            </p:blipFill>
            <p:spPr>
              <a:xfrm>
                <a:off x="18847640" y="7662804"/>
                <a:ext cx="4759500" cy="4759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ADE7CBF7-5DAE-2FDD-1F1E-70A1ABE02E6E}"/>
                  </a:ext>
                </a:extLst>
              </p14:cNvPr>
              <p14:cNvContentPartPr/>
              <p14:nvPr/>
            </p14:nvContentPartPr>
            <p14:xfrm>
              <a:off x="21893721" y="9376223"/>
              <a:ext cx="47595" cy="47595"/>
            </p14:xfrm>
          </p:contentPart>
        </mc:Choice>
        <mc:Fallback xmlns="">
          <p:pic>
            <p:nvPicPr>
              <p:cNvPr id="8" name="Ink 7">
                <a:extLst>
                  <a:ext uri="{FF2B5EF4-FFF2-40B4-BE49-F238E27FC236}">
                    <a16:creationId xmlns:a16="http://schemas.microsoft.com/office/drawing/2014/main" id="{ADE7CBF7-5DAE-2FDD-1F1E-70A1ABE02E6E}"/>
                  </a:ext>
                </a:extLst>
              </p:cNvPr>
              <p:cNvPicPr/>
              <p:nvPr/>
            </p:nvPicPr>
            <p:blipFill>
              <a:blip r:embed="rId6"/>
              <a:stretch>
                <a:fillRect/>
              </a:stretch>
            </p:blipFill>
            <p:spPr>
              <a:xfrm>
                <a:off x="19513971" y="6996473"/>
                <a:ext cx="4759500" cy="47595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E8C2DAC2-F7EC-6B42-C62C-CF2F4D824AD9}"/>
                  </a:ext>
                </a:extLst>
              </p14:cNvPr>
              <p14:cNvContentPartPr/>
              <p14:nvPr/>
            </p14:nvContentPartPr>
            <p14:xfrm>
              <a:off x="3046082" y="8376727"/>
              <a:ext cx="47595" cy="47595"/>
            </p14:xfrm>
          </p:contentPart>
        </mc:Choice>
        <mc:Fallback xmlns="">
          <p:pic>
            <p:nvPicPr>
              <p:cNvPr id="11" name="Ink 10">
                <a:extLst>
                  <a:ext uri="{FF2B5EF4-FFF2-40B4-BE49-F238E27FC236}">
                    <a16:creationId xmlns:a16="http://schemas.microsoft.com/office/drawing/2014/main" id="{E8C2DAC2-F7EC-6B42-C62C-CF2F4D824AD9}"/>
                  </a:ext>
                </a:extLst>
              </p:cNvPr>
              <p:cNvPicPr/>
              <p:nvPr/>
            </p:nvPicPr>
            <p:blipFill>
              <a:blip r:embed="rId6"/>
              <a:stretch>
                <a:fillRect/>
              </a:stretch>
            </p:blipFill>
            <p:spPr>
              <a:xfrm>
                <a:off x="666332" y="5996977"/>
                <a:ext cx="4759500" cy="47595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B0E2C2FC-6E4C-CE20-FB4F-CE07372541DA}"/>
                  </a:ext>
                </a:extLst>
              </p14:cNvPr>
              <p14:cNvContentPartPr/>
              <p14:nvPr/>
            </p14:nvContentPartPr>
            <p14:xfrm>
              <a:off x="21893721" y="7044066"/>
              <a:ext cx="47595" cy="47595"/>
            </p14:xfrm>
          </p:contentPart>
        </mc:Choice>
        <mc:Fallback xmlns="">
          <p:pic>
            <p:nvPicPr>
              <p:cNvPr id="13" name="Ink 12">
                <a:extLst>
                  <a:ext uri="{FF2B5EF4-FFF2-40B4-BE49-F238E27FC236}">
                    <a16:creationId xmlns:a16="http://schemas.microsoft.com/office/drawing/2014/main" id="{B0E2C2FC-6E4C-CE20-FB4F-CE07372541DA}"/>
                  </a:ext>
                </a:extLst>
              </p:cNvPr>
              <p:cNvPicPr/>
              <p:nvPr/>
            </p:nvPicPr>
            <p:blipFill>
              <a:blip r:embed="rId6"/>
              <a:stretch>
                <a:fillRect/>
              </a:stretch>
            </p:blipFill>
            <p:spPr>
              <a:xfrm>
                <a:off x="19513971" y="4664316"/>
                <a:ext cx="4759500" cy="47595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35266FF3-B94C-716B-9EF5-4352688B5D74}"/>
                  </a:ext>
                </a:extLst>
              </p14:cNvPr>
              <p14:cNvContentPartPr/>
              <p14:nvPr/>
            </p14:nvContentPartPr>
            <p14:xfrm>
              <a:off x="21703341" y="6806091"/>
              <a:ext cx="47595" cy="47595"/>
            </p14:xfrm>
          </p:contentPart>
        </mc:Choice>
        <mc:Fallback xmlns="">
          <p:pic>
            <p:nvPicPr>
              <p:cNvPr id="14" name="Ink 13">
                <a:extLst>
                  <a:ext uri="{FF2B5EF4-FFF2-40B4-BE49-F238E27FC236}">
                    <a16:creationId xmlns:a16="http://schemas.microsoft.com/office/drawing/2014/main" id="{35266FF3-B94C-716B-9EF5-4352688B5D74}"/>
                  </a:ext>
                </a:extLst>
              </p:cNvPr>
              <p:cNvPicPr/>
              <p:nvPr/>
            </p:nvPicPr>
            <p:blipFill>
              <a:blip r:embed="rId6"/>
              <a:stretch>
                <a:fillRect/>
              </a:stretch>
            </p:blipFill>
            <p:spPr>
              <a:xfrm>
                <a:off x="19323591" y="4426341"/>
                <a:ext cx="4759500" cy="47595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8E01D831-0A17-FAA6-7C98-BE13B3A8F52B}"/>
                  </a:ext>
                </a:extLst>
              </p14:cNvPr>
              <p14:cNvContentPartPr/>
              <p14:nvPr/>
            </p14:nvContentPartPr>
            <p14:xfrm>
              <a:off x="21608150" y="6806091"/>
              <a:ext cx="47595" cy="47595"/>
            </p14:xfrm>
          </p:contentPart>
        </mc:Choice>
        <mc:Fallback xmlns="">
          <p:pic>
            <p:nvPicPr>
              <p:cNvPr id="15" name="Ink 14">
                <a:extLst>
                  <a:ext uri="{FF2B5EF4-FFF2-40B4-BE49-F238E27FC236}">
                    <a16:creationId xmlns:a16="http://schemas.microsoft.com/office/drawing/2014/main" id="{8E01D831-0A17-FAA6-7C98-BE13B3A8F52B}"/>
                  </a:ext>
                </a:extLst>
              </p:cNvPr>
              <p:cNvPicPr/>
              <p:nvPr/>
            </p:nvPicPr>
            <p:blipFill>
              <a:blip r:embed="rId6"/>
              <a:stretch>
                <a:fillRect/>
              </a:stretch>
            </p:blipFill>
            <p:spPr>
              <a:xfrm>
                <a:off x="19228400" y="4426341"/>
                <a:ext cx="4759500" cy="4759500"/>
              </a:xfrm>
              <a:prstGeom prst="rect">
                <a:avLst/>
              </a:prstGeom>
            </p:spPr>
          </p:pic>
        </mc:Fallback>
      </mc:AlternateContent>
      <p:sp>
        <p:nvSpPr>
          <p:cNvPr id="32" name="TextBox 31">
            <a:extLst>
              <a:ext uri="{FF2B5EF4-FFF2-40B4-BE49-F238E27FC236}">
                <a16:creationId xmlns:a16="http://schemas.microsoft.com/office/drawing/2014/main" id="{FF639277-0D99-E0F0-375F-09BC3D9F699D}"/>
              </a:ext>
            </a:extLst>
          </p:cNvPr>
          <p:cNvSpPr txBox="1"/>
          <p:nvPr/>
        </p:nvSpPr>
        <p:spPr>
          <a:xfrm>
            <a:off x="2553651" y="2237780"/>
            <a:ext cx="16276322" cy="923330"/>
          </a:xfrm>
          <a:prstGeom prst="rect">
            <a:avLst/>
          </a:prstGeom>
          <a:noFill/>
        </p:spPr>
        <p:txBody>
          <a:bodyPr wrap="square" rtlCol="0">
            <a:spAutoFit/>
          </a:bodyPr>
          <a:lstStyle/>
          <a:p>
            <a:pPr algn="ctr"/>
            <a:r>
              <a:rPr lang="nl-NL" sz="5400" b="1" i="0" dirty="0">
                <a:solidFill>
                  <a:srgbClr val="002060"/>
                </a:solidFill>
                <a:effectLst/>
                <a:latin typeface="Söhne"/>
              </a:rPr>
              <a:t>De Invloed van Bandenspanning op Fietsprestaties</a:t>
            </a:r>
            <a:endParaRPr lang="en-BE" sz="5400" b="1" dirty="0">
              <a:solidFill>
                <a:srgbClr val="002060"/>
              </a:solidFill>
            </a:endParaRPr>
          </a:p>
        </p:txBody>
      </p:sp>
      <p:sp>
        <p:nvSpPr>
          <p:cNvPr id="2" name="Tekstvak 1">
            <a:extLst>
              <a:ext uri="{FF2B5EF4-FFF2-40B4-BE49-F238E27FC236}">
                <a16:creationId xmlns:a16="http://schemas.microsoft.com/office/drawing/2014/main" id="{68C533C0-672B-651B-E0B1-BBB46FE84E08}"/>
              </a:ext>
            </a:extLst>
          </p:cNvPr>
          <p:cNvSpPr txBox="1"/>
          <p:nvPr/>
        </p:nvSpPr>
        <p:spPr>
          <a:xfrm>
            <a:off x="7610178" y="-21431"/>
            <a:ext cx="6344622" cy="1862048"/>
          </a:xfrm>
          <a:prstGeom prst="rect">
            <a:avLst/>
          </a:prstGeom>
          <a:noFill/>
        </p:spPr>
        <p:txBody>
          <a:bodyPr wrap="none" rtlCol="0">
            <a:spAutoFit/>
          </a:bodyPr>
          <a:lstStyle/>
          <a:p>
            <a:r>
              <a:rPr lang="en-US" sz="11500" b="1" dirty="0" err="1">
                <a:ln w="22225">
                  <a:solidFill>
                    <a:srgbClr val="002060"/>
                  </a:solidFill>
                  <a:prstDash val="solid"/>
                </a:ln>
                <a:solidFill>
                  <a:schemeClr val="accent1">
                    <a:lumMod val="75000"/>
                  </a:schemeClr>
                </a:solidFill>
              </a:rPr>
              <a:t>Fietsproef</a:t>
            </a:r>
            <a:endParaRPr lang="LID4096" sz="3200" b="1" dirty="0">
              <a:ln w="22225">
                <a:solidFill>
                  <a:srgbClr val="002060"/>
                </a:solidFill>
                <a:prstDash val="solid"/>
              </a:ln>
              <a:solidFill>
                <a:schemeClr val="accent1">
                  <a:lumMod val="75000"/>
                </a:schemeClr>
              </a:solidFill>
            </a:endParaRPr>
          </a:p>
        </p:txBody>
      </p:sp>
      <p:sp>
        <p:nvSpPr>
          <p:cNvPr id="9" name="TextBox 31">
            <a:extLst>
              <a:ext uri="{FF2B5EF4-FFF2-40B4-BE49-F238E27FC236}">
                <a16:creationId xmlns:a16="http://schemas.microsoft.com/office/drawing/2014/main" id="{DCF53086-9903-D8AF-4A8C-47CC31F5EB4B}"/>
              </a:ext>
            </a:extLst>
          </p:cNvPr>
          <p:cNvSpPr txBox="1"/>
          <p:nvPr/>
        </p:nvSpPr>
        <p:spPr>
          <a:xfrm>
            <a:off x="2416517" y="3042778"/>
            <a:ext cx="16731944" cy="769441"/>
          </a:xfrm>
          <a:prstGeom prst="rect">
            <a:avLst/>
          </a:prstGeom>
          <a:noFill/>
        </p:spPr>
        <p:txBody>
          <a:bodyPr wrap="square" rtlCol="0">
            <a:spAutoFit/>
          </a:bodyPr>
          <a:lstStyle/>
          <a:p>
            <a:pPr algn="ctr"/>
            <a:r>
              <a:rPr lang="nl-NL" sz="4400" b="1" i="0" dirty="0">
                <a:solidFill>
                  <a:srgbClr val="0070C0"/>
                </a:solidFill>
                <a:effectLst/>
                <a:latin typeface="Söhne"/>
              </a:rPr>
              <a:t>Door </a:t>
            </a:r>
            <a:r>
              <a:rPr lang="nl-NL" sz="4400" b="1" i="0" dirty="0" err="1">
                <a:solidFill>
                  <a:srgbClr val="0070C0"/>
                </a:solidFill>
                <a:effectLst/>
                <a:latin typeface="Söhne"/>
              </a:rPr>
              <a:t>Alara</a:t>
            </a:r>
            <a:r>
              <a:rPr lang="nl-NL" sz="4400" b="1" i="0" dirty="0">
                <a:solidFill>
                  <a:srgbClr val="0070C0"/>
                </a:solidFill>
                <a:effectLst/>
                <a:latin typeface="Söhne"/>
              </a:rPr>
              <a:t> Aydin, Jack </a:t>
            </a:r>
            <a:r>
              <a:rPr lang="nl-NL" sz="4400" b="1" i="0" dirty="0" err="1">
                <a:solidFill>
                  <a:srgbClr val="0070C0"/>
                </a:solidFill>
                <a:effectLst/>
                <a:latin typeface="Söhne"/>
              </a:rPr>
              <a:t>Deridder</a:t>
            </a:r>
            <a:r>
              <a:rPr lang="nl-NL" sz="4400" b="1" i="0" dirty="0">
                <a:solidFill>
                  <a:srgbClr val="0070C0"/>
                </a:solidFill>
                <a:effectLst/>
                <a:latin typeface="Söhne"/>
              </a:rPr>
              <a:t>, Mathias Meersschaut &amp; Lander </a:t>
            </a:r>
            <a:r>
              <a:rPr lang="nl-NL" sz="4400" b="1" i="0" dirty="0" err="1">
                <a:solidFill>
                  <a:srgbClr val="0070C0"/>
                </a:solidFill>
                <a:effectLst/>
                <a:latin typeface="Söhne"/>
              </a:rPr>
              <a:t>Steurs</a:t>
            </a:r>
            <a:r>
              <a:rPr lang="nl-NL" sz="4400" b="1" i="0" dirty="0">
                <a:solidFill>
                  <a:srgbClr val="002060"/>
                </a:solidFill>
                <a:effectLst/>
                <a:latin typeface="Söhne"/>
              </a:rPr>
              <a:t> </a:t>
            </a:r>
            <a:endParaRPr lang="en-BE" sz="4400" b="1" dirty="0">
              <a:solidFill>
                <a:srgbClr val="002060"/>
              </a:solidFill>
            </a:endParaRPr>
          </a:p>
        </p:txBody>
      </p:sp>
      <p:sp>
        <p:nvSpPr>
          <p:cNvPr id="16" name="Rechthoek: afgeronde hoeken 15">
            <a:extLst>
              <a:ext uri="{FF2B5EF4-FFF2-40B4-BE49-F238E27FC236}">
                <a16:creationId xmlns:a16="http://schemas.microsoft.com/office/drawing/2014/main" id="{4725F019-9C62-ADE3-07FE-74309B233A70}"/>
              </a:ext>
            </a:extLst>
          </p:cNvPr>
          <p:cNvSpPr/>
          <p:nvPr/>
        </p:nvSpPr>
        <p:spPr>
          <a:xfrm>
            <a:off x="2311294" y="3909495"/>
            <a:ext cx="16837167" cy="1583517"/>
          </a:xfrm>
          <a:prstGeom prst="roundRect">
            <a:avLst/>
          </a:prstGeom>
          <a:ln w="28575">
            <a:solidFill>
              <a:schemeClr val="accent1"/>
            </a:solidFill>
          </a:ln>
        </p:spPr>
        <p:style>
          <a:lnRef idx="1">
            <a:schemeClr val="accent5"/>
          </a:lnRef>
          <a:fillRef idx="2">
            <a:schemeClr val="accent5"/>
          </a:fillRef>
          <a:effectRef idx="1">
            <a:schemeClr val="accent5"/>
          </a:effectRef>
          <a:fontRef idx="minor">
            <a:schemeClr val="dk1"/>
          </a:fontRef>
        </p:style>
        <p:txBody>
          <a:bodyPr rtlCol="0" anchor="ctr"/>
          <a:lstStyle/>
          <a:p>
            <a:pPr algn="just"/>
            <a:r>
              <a:rPr lang="nl-NL" sz="2800" b="0" i="0" dirty="0">
                <a:solidFill>
                  <a:schemeClr val="tx1"/>
                </a:solidFill>
                <a:effectLst/>
                <a:latin typeface="Söhne"/>
              </a:rPr>
              <a:t>Wat is de invloed van bandenspanning op het rendement van een fiets. Door middel van gecontroleerde experimenten en metingen werd de relatie tussen verschillende bandenspanningen en de weerstand die deze veroorzaakt onderzocht. </a:t>
            </a:r>
            <a:endParaRPr lang="LID4096" dirty="0"/>
          </a:p>
        </p:txBody>
      </p:sp>
      <p:grpSp>
        <p:nvGrpSpPr>
          <p:cNvPr id="36" name="Groep 35">
            <a:extLst>
              <a:ext uri="{FF2B5EF4-FFF2-40B4-BE49-F238E27FC236}">
                <a16:creationId xmlns:a16="http://schemas.microsoft.com/office/drawing/2014/main" id="{29CA7137-CDE3-C11F-01FC-17BE8A96C7AB}"/>
              </a:ext>
            </a:extLst>
          </p:cNvPr>
          <p:cNvGrpSpPr/>
          <p:nvPr/>
        </p:nvGrpSpPr>
        <p:grpSpPr>
          <a:xfrm>
            <a:off x="2311293" y="6193020"/>
            <a:ext cx="10241087" cy="4239581"/>
            <a:chOff x="11069686" y="7473471"/>
            <a:chExt cx="7538013" cy="2885153"/>
          </a:xfrm>
        </p:grpSpPr>
        <p:grpSp>
          <p:nvGrpSpPr>
            <p:cNvPr id="31" name="Groep 30">
              <a:extLst>
                <a:ext uri="{FF2B5EF4-FFF2-40B4-BE49-F238E27FC236}">
                  <a16:creationId xmlns:a16="http://schemas.microsoft.com/office/drawing/2014/main" id="{BD71DB99-CD46-5602-19FA-0315754FF876}"/>
                </a:ext>
              </a:extLst>
            </p:cNvPr>
            <p:cNvGrpSpPr/>
            <p:nvPr/>
          </p:nvGrpSpPr>
          <p:grpSpPr>
            <a:xfrm>
              <a:off x="11069686" y="7473471"/>
              <a:ext cx="7536698" cy="2885153"/>
              <a:chOff x="12668249" y="7250471"/>
              <a:chExt cx="7004052" cy="2839675"/>
            </a:xfrm>
          </p:grpSpPr>
          <p:sp>
            <p:nvSpPr>
              <p:cNvPr id="33" name="Rechthoek: afgeronde hoeken 32">
                <a:extLst>
                  <a:ext uri="{FF2B5EF4-FFF2-40B4-BE49-F238E27FC236}">
                    <a16:creationId xmlns:a16="http://schemas.microsoft.com/office/drawing/2014/main" id="{5CEF9E39-ED0C-6AF5-B2AC-381842B4E265}"/>
                  </a:ext>
                </a:extLst>
              </p:cNvPr>
              <p:cNvSpPr/>
              <p:nvPr/>
            </p:nvSpPr>
            <p:spPr>
              <a:xfrm>
                <a:off x="12670698" y="7250471"/>
                <a:ext cx="7001603" cy="2839675"/>
              </a:xfrm>
              <a:prstGeom prst="roundRect">
                <a:avLst/>
              </a:prstGeom>
              <a:ln w="28575">
                <a:solidFill>
                  <a:schemeClr val="accent1"/>
                </a:solidFill>
              </a:ln>
            </p:spPr>
            <p:style>
              <a:lnRef idx="1">
                <a:schemeClr val="accent5"/>
              </a:lnRef>
              <a:fillRef idx="2">
                <a:schemeClr val="accent5"/>
              </a:fillRef>
              <a:effectRef idx="1">
                <a:schemeClr val="accent5"/>
              </a:effectRef>
              <a:fontRef idx="minor">
                <a:schemeClr val="dk1"/>
              </a:fontRef>
            </p:style>
            <p:txBody>
              <a:bodyPr numCol="2" rtlCol="0" anchor="ctr"/>
              <a:lstStyle/>
              <a:p>
                <a:pPr algn="ctr"/>
                <a:endParaRPr lang="en-US" dirty="0"/>
              </a:p>
            </p:txBody>
          </p:sp>
          <p:cxnSp>
            <p:nvCxnSpPr>
              <p:cNvPr id="34" name="Rechte verbindingslijn 33">
                <a:extLst>
                  <a:ext uri="{FF2B5EF4-FFF2-40B4-BE49-F238E27FC236}">
                    <a16:creationId xmlns:a16="http://schemas.microsoft.com/office/drawing/2014/main" id="{A880079B-22D3-3352-5564-308463845AFD}"/>
                  </a:ext>
                </a:extLst>
              </p:cNvPr>
              <p:cNvCxnSpPr>
                <a:cxnSpLocks/>
              </p:cNvCxnSpPr>
              <p:nvPr/>
            </p:nvCxnSpPr>
            <p:spPr>
              <a:xfrm flipH="1">
                <a:off x="12668249" y="7773023"/>
                <a:ext cx="7001603" cy="0"/>
              </a:xfrm>
              <a:prstGeom prst="line">
                <a:avLst/>
              </a:prstGeom>
              <a:ln w="12700">
                <a:solidFill>
                  <a:schemeClr val="accent1"/>
                </a:solidFill>
              </a:ln>
            </p:spPr>
            <p:style>
              <a:lnRef idx="1">
                <a:schemeClr val="accent2"/>
              </a:lnRef>
              <a:fillRef idx="0">
                <a:schemeClr val="accent2"/>
              </a:fillRef>
              <a:effectRef idx="0">
                <a:schemeClr val="accent2"/>
              </a:effectRef>
              <a:fontRef idx="minor">
                <a:schemeClr val="tx1"/>
              </a:fontRef>
            </p:style>
          </p:cxnSp>
        </p:grpSp>
        <p:sp>
          <p:nvSpPr>
            <p:cNvPr id="35" name="Tekstvak 34">
              <a:extLst>
                <a:ext uri="{FF2B5EF4-FFF2-40B4-BE49-F238E27FC236}">
                  <a16:creationId xmlns:a16="http://schemas.microsoft.com/office/drawing/2014/main" id="{5624C44C-9C57-4F20-1104-572BDD65E0CB}"/>
                </a:ext>
              </a:extLst>
            </p:cNvPr>
            <p:cNvSpPr txBox="1"/>
            <p:nvPr/>
          </p:nvSpPr>
          <p:spPr>
            <a:xfrm>
              <a:off x="11073636" y="7524776"/>
              <a:ext cx="7534063" cy="481736"/>
            </a:xfrm>
            <a:prstGeom prst="rect">
              <a:avLst/>
            </a:prstGeom>
            <a:noFill/>
          </p:spPr>
          <p:txBody>
            <a:bodyPr wrap="square" rtlCol="0">
              <a:spAutoFit/>
            </a:bodyPr>
            <a:lstStyle/>
            <a:p>
              <a:pPr algn="ctr"/>
              <a:r>
                <a:rPr lang="en-US" sz="4000" dirty="0" err="1">
                  <a:solidFill>
                    <a:srgbClr val="002060"/>
                  </a:solidFill>
                </a:rPr>
                <a:t>Theorie</a:t>
              </a:r>
              <a:endParaRPr lang="LID4096" dirty="0">
                <a:solidFill>
                  <a:srgbClr val="002060"/>
                </a:solidFill>
              </a:endParaRPr>
            </a:p>
          </p:txBody>
        </p:sp>
      </p:grpSp>
      <p:grpSp>
        <p:nvGrpSpPr>
          <p:cNvPr id="61" name="Groep 60">
            <a:extLst>
              <a:ext uri="{FF2B5EF4-FFF2-40B4-BE49-F238E27FC236}">
                <a16:creationId xmlns:a16="http://schemas.microsoft.com/office/drawing/2014/main" id="{F6C07DF9-42AB-E83F-1777-4A5DA48D7A9A}"/>
              </a:ext>
            </a:extLst>
          </p:cNvPr>
          <p:cNvGrpSpPr/>
          <p:nvPr/>
        </p:nvGrpSpPr>
        <p:grpSpPr>
          <a:xfrm>
            <a:off x="13322381" y="6190589"/>
            <a:ext cx="5826078" cy="10592458"/>
            <a:chOff x="13322381" y="6190588"/>
            <a:chExt cx="5826078" cy="10967111"/>
          </a:xfrm>
        </p:grpSpPr>
        <p:grpSp>
          <p:nvGrpSpPr>
            <p:cNvPr id="40" name="Groep 39">
              <a:extLst>
                <a:ext uri="{FF2B5EF4-FFF2-40B4-BE49-F238E27FC236}">
                  <a16:creationId xmlns:a16="http://schemas.microsoft.com/office/drawing/2014/main" id="{6EA9D65E-7EBA-8DD3-7200-C767686D19AD}"/>
                </a:ext>
              </a:extLst>
            </p:cNvPr>
            <p:cNvGrpSpPr/>
            <p:nvPr/>
          </p:nvGrpSpPr>
          <p:grpSpPr>
            <a:xfrm>
              <a:off x="13324416" y="6190588"/>
              <a:ext cx="5823026" cy="10967111"/>
              <a:chOff x="12668249" y="7250474"/>
              <a:chExt cx="7004051" cy="3853402"/>
            </a:xfrm>
          </p:grpSpPr>
          <p:sp>
            <p:nvSpPr>
              <p:cNvPr id="42" name="Rechthoek: afgeronde hoeken 41">
                <a:extLst>
                  <a:ext uri="{FF2B5EF4-FFF2-40B4-BE49-F238E27FC236}">
                    <a16:creationId xmlns:a16="http://schemas.microsoft.com/office/drawing/2014/main" id="{28F90F67-38B2-5E2F-4EB8-FFE5A05F7862}"/>
                  </a:ext>
                </a:extLst>
              </p:cNvPr>
              <p:cNvSpPr/>
              <p:nvPr/>
            </p:nvSpPr>
            <p:spPr>
              <a:xfrm>
                <a:off x="12670697" y="7250474"/>
                <a:ext cx="7001603" cy="3853402"/>
              </a:xfrm>
              <a:prstGeom prst="roundRect">
                <a:avLst/>
              </a:prstGeom>
              <a:ln w="28575">
                <a:solidFill>
                  <a:schemeClr val="accent1"/>
                </a:solidFill>
              </a:ln>
            </p:spPr>
            <p:style>
              <a:lnRef idx="1">
                <a:schemeClr val="accent5"/>
              </a:lnRef>
              <a:fillRef idx="2">
                <a:schemeClr val="accent5"/>
              </a:fillRef>
              <a:effectRef idx="1">
                <a:schemeClr val="accent5"/>
              </a:effectRef>
              <a:fontRef idx="minor">
                <a:schemeClr val="dk1"/>
              </a:fontRef>
            </p:style>
            <p:txBody>
              <a:bodyPr rtlCol="0" anchor="ctr"/>
              <a:lstStyle/>
              <a:p>
                <a:pPr marL="342900" indent="-342900">
                  <a:buAutoNum type="arabicPeriod"/>
                </a:pPr>
                <a:r>
                  <a:rPr lang="en-US" sz="2400" dirty="0"/>
                  <a:t>Er </a:t>
                </a:r>
                <a:r>
                  <a:rPr lang="en-US" sz="2400" dirty="0" err="1"/>
                  <a:t>werdt</a:t>
                </a:r>
                <a:r>
                  <a:rPr lang="en-US" sz="2400" dirty="0"/>
                  <a:t> </a:t>
                </a:r>
                <a:r>
                  <a:rPr lang="en-US" sz="2400" dirty="0" err="1"/>
                  <a:t>een</a:t>
                </a:r>
                <a:r>
                  <a:rPr lang="en-US" sz="2400" dirty="0"/>
                  <a:t> </a:t>
                </a:r>
                <a:r>
                  <a:rPr lang="en-US" sz="2400" dirty="0" err="1"/>
                  <a:t>meetapparaat</a:t>
                </a:r>
                <a:r>
                  <a:rPr lang="en-US" sz="2400" dirty="0"/>
                  <a:t> op de </a:t>
                </a:r>
                <a:r>
                  <a:rPr lang="en-US" sz="2400" dirty="0" err="1"/>
                  <a:t>fiets</a:t>
                </a:r>
                <a:r>
                  <a:rPr lang="en-US" sz="2400" dirty="0"/>
                  <a:t> </a:t>
                </a:r>
                <a:r>
                  <a:rPr lang="en-US" sz="2400" dirty="0" err="1"/>
                  <a:t>bevestigd</a:t>
                </a:r>
                <a:r>
                  <a:rPr lang="en-US" sz="2400" dirty="0"/>
                  <a:t> </a:t>
                </a:r>
                <a:r>
                  <a:rPr lang="en-US" sz="2400" dirty="0" err="1"/>
                  <a:t>dat</a:t>
                </a:r>
                <a:r>
                  <a:rPr lang="en-US" sz="2400" dirty="0"/>
                  <a:t> de </a:t>
                </a:r>
                <a:r>
                  <a:rPr lang="en-US" sz="2400" dirty="0" err="1"/>
                  <a:t>tijd</a:t>
                </a:r>
                <a:r>
                  <a:rPr lang="en-US" sz="2400" dirty="0"/>
                  <a:t> </a:t>
                </a:r>
                <a:r>
                  <a:rPr lang="en-US" sz="2400" dirty="0" err="1"/>
                  <a:t>tussen</a:t>
                </a:r>
                <a:r>
                  <a:rPr lang="en-US" sz="2400" dirty="0"/>
                  <a:t> </a:t>
                </a:r>
                <a:r>
                  <a:rPr lang="en-US" sz="2400" dirty="0" err="1"/>
                  <a:t>omwentelingen</a:t>
                </a:r>
                <a:r>
                  <a:rPr lang="en-US" sz="2400" dirty="0"/>
                  <a:t> van het </a:t>
                </a:r>
                <a:r>
                  <a:rPr lang="en-US" sz="2400" dirty="0" err="1"/>
                  <a:t>voorwiel</a:t>
                </a:r>
                <a:r>
                  <a:rPr lang="en-US" sz="2400" dirty="0"/>
                  <a:t> meet.</a:t>
                </a:r>
              </a:p>
              <a:p>
                <a:pPr marL="342900" indent="-342900">
                  <a:buAutoNum type="arabicPeriod"/>
                </a:pPr>
                <a:r>
                  <a:rPr lang="en-US" sz="2400" dirty="0"/>
                  <a:t>De </a:t>
                </a:r>
                <a:r>
                  <a:rPr lang="en-US" sz="2400" dirty="0" err="1"/>
                  <a:t>massa</a:t>
                </a:r>
                <a:r>
                  <a:rPr lang="en-US" sz="2400" dirty="0"/>
                  <a:t>, </a:t>
                </a:r>
                <a:r>
                  <a:rPr lang="en-US" sz="2400" dirty="0" err="1"/>
                  <a:t>hoogte</a:t>
                </a:r>
                <a:r>
                  <a:rPr lang="en-US" sz="2400" dirty="0"/>
                  <a:t> </a:t>
                </a:r>
                <a:r>
                  <a:rPr lang="en-US" sz="2400" dirty="0" err="1"/>
                  <a:t>en</a:t>
                </a:r>
                <a:r>
                  <a:rPr lang="en-US" sz="2400" dirty="0"/>
                  <a:t> </a:t>
                </a:r>
                <a:r>
                  <a:rPr lang="en-US" sz="2400" dirty="0" err="1"/>
                  <a:t>doorsnede</a:t>
                </a:r>
                <a:r>
                  <a:rPr lang="en-US" sz="2400" dirty="0"/>
                  <a:t> van de </a:t>
                </a:r>
                <a:r>
                  <a:rPr lang="en-US" sz="2400" dirty="0" err="1"/>
                  <a:t>fietser</a:t>
                </a:r>
                <a:r>
                  <a:rPr lang="en-US" sz="2400" dirty="0"/>
                  <a:t> warden </a:t>
                </a:r>
                <a:r>
                  <a:rPr lang="en-US" sz="2400" dirty="0" err="1"/>
                  <a:t>bepaald</a:t>
                </a:r>
                <a:r>
                  <a:rPr lang="en-US" sz="2400" dirty="0"/>
                  <a:t> </a:t>
                </a:r>
                <a:r>
                  <a:rPr lang="en-US" sz="2400" dirty="0" err="1"/>
                  <a:t>alsook</a:t>
                </a:r>
                <a:r>
                  <a:rPr lang="en-US" sz="2400" dirty="0"/>
                  <a:t> de diameter van het </a:t>
                </a:r>
                <a:r>
                  <a:rPr lang="en-US" sz="2400" dirty="0" err="1"/>
                  <a:t>voorwiel</a:t>
                </a:r>
                <a:r>
                  <a:rPr lang="en-US" sz="2400" dirty="0"/>
                  <a:t>.</a:t>
                </a:r>
              </a:p>
              <a:p>
                <a:pPr marL="342900" indent="-342900">
                  <a:buAutoNum type="arabicPeriod"/>
                </a:pPr>
                <a:r>
                  <a:rPr lang="en-US" sz="2400" dirty="0">
                    <a:solidFill>
                      <a:schemeClr val="tx1"/>
                    </a:solidFill>
                  </a:rPr>
                  <a:t>De </a:t>
                </a:r>
                <a:r>
                  <a:rPr lang="en-US" sz="2400" dirty="0" err="1">
                    <a:solidFill>
                      <a:schemeClr val="tx1"/>
                    </a:solidFill>
                  </a:rPr>
                  <a:t>fietser</a:t>
                </a:r>
                <a:r>
                  <a:rPr lang="en-US" sz="2400" dirty="0">
                    <a:solidFill>
                      <a:schemeClr val="tx1"/>
                    </a:solidFill>
                  </a:rPr>
                  <a:t> </a:t>
                </a:r>
                <a:r>
                  <a:rPr lang="en-US" sz="2400" dirty="0" err="1">
                    <a:solidFill>
                      <a:schemeClr val="tx1"/>
                    </a:solidFill>
                  </a:rPr>
                  <a:t>begon</a:t>
                </a:r>
                <a:r>
                  <a:rPr lang="en-US" sz="2400" dirty="0">
                    <a:solidFill>
                      <a:schemeClr val="tx1"/>
                    </a:solidFill>
                  </a:rPr>
                  <a:t> </a:t>
                </a:r>
                <a:r>
                  <a:rPr lang="en-US" sz="2400" dirty="0" err="1">
                    <a:solidFill>
                      <a:schemeClr val="tx1"/>
                    </a:solidFill>
                  </a:rPr>
                  <a:t>bovenaan</a:t>
                </a:r>
                <a:r>
                  <a:rPr lang="en-US" sz="2400" dirty="0">
                    <a:solidFill>
                      <a:schemeClr val="tx1"/>
                    </a:solidFill>
                  </a:rPr>
                  <a:t> </a:t>
                </a:r>
                <a:r>
                  <a:rPr lang="en-US" sz="2400" dirty="0" err="1">
                    <a:solidFill>
                      <a:schemeClr val="tx1"/>
                    </a:solidFill>
                  </a:rPr>
                  <a:t>een</a:t>
                </a:r>
                <a:r>
                  <a:rPr lang="en-US" sz="2400" dirty="0">
                    <a:solidFill>
                      <a:schemeClr val="tx1"/>
                    </a:solidFill>
                  </a:rPr>
                  <a:t> </a:t>
                </a:r>
                <a:r>
                  <a:rPr lang="en-US" sz="2400" dirty="0" err="1">
                    <a:solidFill>
                      <a:schemeClr val="tx1"/>
                    </a:solidFill>
                  </a:rPr>
                  <a:t>helling</a:t>
                </a:r>
                <a:r>
                  <a:rPr lang="en-US" sz="2400" dirty="0">
                    <a:solidFill>
                      <a:schemeClr val="tx1"/>
                    </a:solidFill>
                  </a:rPr>
                  <a:t> van 2.5</a:t>
                </a:r>
                <a:r>
                  <a:rPr lang="en-BE" sz="2400" b="0" i="0" dirty="0">
                    <a:solidFill>
                      <a:schemeClr val="tx1"/>
                    </a:solidFill>
                    <a:effectLst/>
                    <a:latin typeface="Google Sans"/>
                  </a:rPr>
                  <a:t>°</a:t>
                </a:r>
                <a:r>
                  <a:rPr lang="en-US" sz="2400" b="0" i="0" dirty="0">
                    <a:solidFill>
                      <a:schemeClr val="tx1"/>
                    </a:solidFill>
                    <a:effectLst/>
                    <a:latin typeface="Google Sans"/>
                  </a:rPr>
                  <a:t> </a:t>
                </a:r>
                <a:r>
                  <a:rPr lang="en-US" sz="2400" b="0" i="0" dirty="0" err="1">
                    <a:solidFill>
                      <a:schemeClr val="tx1"/>
                    </a:solidFill>
                    <a:effectLst/>
                    <a:latin typeface="Google Sans"/>
                  </a:rPr>
                  <a:t>zonder</a:t>
                </a:r>
                <a:r>
                  <a:rPr lang="en-US" sz="2400" b="0" i="0" dirty="0">
                    <a:solidFill>
                      <a:schemeClr val="tx1"/>
                    </a:solidFill>
                    <a:effectLst/>
                    <a:latin typeface="Google Sans"/>
                  </a:rPr>
                  <a:t> </a:t>
                </a:r>
                <a:r>
                  <a:rPr lang="en-US" sz="2400" b="0" i="0" dirty="0" err="1">
                    <a:solidFill>
                      <a:schemeClr val="tx1"/>
                    </a:solidFill>
                    <a:effectLst/>
                    <a:latin typeface="Google Sans"/>
                  </a:rPr>
                  <a:t>beginsnelheid</a:t>
                </a:r>
                <a:r>
                  <a:rPr lang="en-US" sz="2400" b="0" i="0" dirty="0">
                    <a:solidFill>
                      <a:schemeClr val="tx1"/>
                    </a:solidFill>
                    <a:effectLst/>
                    <a:latin typeface="Google Sans"/>
                  </a:rPr>
                  <a:t> </a:t>
                </a:r>
                <a:r>
                  <a:rPr lang="en-US" sz="2400" b="0" i="0" dirty="0" err="1">
                    <a:solidFill>
                      <a:schemeClr val="tx1"/>
                    </a:solidFill>
                    <a:effectLst/>
                    <a:latin typeface="Google Sans"/>
                  </a:rPr>
                  <a:t>en</a:t>
                </a:r>
                <a:r>
                  <a:rPr lang="en-US" sz="2400" b="0" i="0" dirty="0">
                    <a:solidFill>
                      <a:schemeClr val="tx1"/>
                    </a:solidFill>
                    <a:effectLst/>
                    <a:latin typeface="Google Sans"/>
                  </a:rPr>
                  <a:t> </a:t>
                </a:r>
                <a:r>
                  <a:rPr lang="en-US" sz="2400" b="0" i="0" dirty="0" err="1">
                    <a:solidFill>
                      <a:schemeClr val="tx1"/>
                    </a:solidFill>
                    <a:effectLst/>
                    <a:latin typeface="Google Sans"/>
                  </a:rPr>
                  <a:t>rolt</a:t>
                </a:r>
                <a:r>
                  <a:rPr lang="en-US" sz="2400" b="0" i="0" dirty="0">
                    <a:solidFill>
                      <a:schemeClr val="tx1"/>
                    </a:solidFill>
                    <a:effectLst/>
                    <a:latin typeface="Google Sans"/>
                  </a:rPr>
                  <a:t> </a:t>
                </a:r>
                <a:r>
                  <a:rPr lang="en-US" sz="2400" b="0" i="0" dirty="0" err="1">
                    <a:solidFill>
                      <a:schemeClr val="tx1"/>
                    </a:solidFill>
                    <a:effectLst/>
                    <a:latin typeface="Google Sans"/>
                  </a:rPr>
                  <a:t>een</a:t>
                </a:r>
                <a:r>
                  <a:rPr lang="en-US" sz="2400" b="0" i="0" dirty="0">
                    <a:solidFill>
                      <a:schemeClr val="tx1"/>
                    </a:solidFill>
                    <a:effectLst/>
                    <a:latin typeface="Google Sans"/>
                  </a:rPr>
                  <a:t> </a:t>
                </a:r>
                <a:r>
                  <a:rPr lang="en-US" sz="2400" b="0" i="0" dirty="0" err="1">
                    <a:solidFill>
                      <a:schemeClr val="tx1"/>
                    </a:solidFill>
                    <a:effectLst/>
                    <a:latin typeface="Google Sans"/>
                  </a:rPr>
                  <a:t>afstand</a:t>
                </a:r>
                <a:r>
                  <a:rPr lang="en-US" sz="2400" b="0" i="0" dirty="0">
                    <a:solidFill>
                      <a:schemeClr val="tx1"/>
                    </a:solidFill>
                    <a:effectLst/>
                    <a:latin typeface="Google Sans"/>
                  </a:rPr>
                  <a:t> van 200m </a:t>
                </a:r>
                <a:r>
                  <a:rPr lang="en-US" sz="2400" b="0" i="0" dirty="0" err="1">
                    <a:solidFill>
                      <a:schemeClr val="tx1"/>
                    </a:solidFill>
                    <a:effectLst/>
                    <a:latin typeface="Google Sans"/>
                  </a:rPr>
                  <a:t>naar</a:t>
                </a:r>
                <a:r>
                  <a:rPr lang="en-US" sz="2400" b="0" i="0" dirty="0">
                    <a:solidFill>
                      <a:schemeClr val="tx1"/>
                    </a:solidFill>
                    <a:effectLst/>
                    <a:latin typeface="Google Sans"/>
                  </a:rPr>
                  <a:t> </a:t>
                </a:r>
                <a:r>
                  <a:rPr lang="en-US" sz="2400" b="0" i="0" dirty="0" err="1">
                    <a:solidFill>
                      <a:schemeClr val="tx1"/>
                    </a:solidFill>
                    <a:effectLst/>
                    <a:latin typeface="Google Sans"/>
                  </a:rPr>
                  <a:t>beneden</a:t>
                </a:r>
                <a:r>
                  <a:rPr lang="en-US" sz="2400" dirty="0">
                    <a:solidFill>
                      <a:schemeClr val="tx1"/>
                    </a:solidFill>
                    <a:latin typeface="Google Sans"/>
                  </a:rPr>
                  <a:t>.</a:t>
                </a:r>
              </a:p>
              <a:p>
                <a:pPr marL="342900" indent="-342900">
                  <a:buAutoNum type="arabicPeriod"/>
                </a:pPr>
                <a:r>
                  <a:rPr lang="en-US" sz="2400" dirty="0">
                    <a:solidFill>
                      <a:schemeClr val="tx1"/>
                    </a:solidFill>
                    <a:latin typeface="Google Sans"/>
                  </a:rPr>
                  <a:t>Er </a:t>
                </a:r>
                <a:r>
                  <a:rPr lang="en-US" sz="2400" dirty="0" err="1">
                    <a:solidFill>
                      <a:schemeClr val="tx1"/>
                    </a:solidFill>
                    <a:latin typeface="Google Sans"/>
                  </a:rPr>
                  <a:t>werden</a:t>
                </a:r>
                <a:r>
                  <a:rPr lang="en-US" sz="2400" dirty="0">
                    <a:solidFill>
                      <a:schemeClr val="tx1"/>
                    </a:solidFill>
                    <a:latin typeface="Google Sans"/>
                  </a:rPr>
                  <a:t> twee </a:t>
                </a:r>
                <a:r>
                  <a:rPr lang="en-US" sz="2400" dirty="0" err="1">
                    <a:solidFill>
                      <a:schemeClr val="tx1"/>
                    </a:solidFill>
                    <a:latin typeface="Google Sans"/>
                  </a:rPr>
                  <a:t>controlemetingen</a:t>
                </a:r>
                <a:r>
                  <a:rPr lang="en-US" sz="2400" dirty="0">
                    <a:solidFill>
                      <a:schemeClr val="tx1"/>
                    </a:solidFill>
                    <a:latin typeface="Google Sans"/>
                  </a:rPr>
                  <a:t> </a:t>
                </a:r>
                <a:r>
                  <a:rPr lang="en-US" sz="2400" dirty="0" err="1">
                    <a:solidFill>
                      <a:schemeClr val="tx1"/>
                    </a:solidFill>
                    <a:latin typeface="Google Sans"/>
                  </a:rPr>
                  <a:t>afgenomen</a:t>
                </a:r>
                <a:r>
                  <a:rPr lang="en-US" sz="2400" dirty="0">
                    <a:solidFill>
                      <a:schemeClr val="tx1"/>
                    </a:solidFill>
                    <a:latin typeface="Google Sans"/>
                  </a:rPr>
                  <a:t> </a:t>
                </a:r>
                <a:r>
                  <a:rPr lang="en-US" sz="2400" dirty="0" err="1">
                    <a:solidFill>
                      <a:schemeClr val="tx1"/>
                    </a:solidFill>
                    <a:latin typeface="Google Sans"/>
                  </a:rPr>
                  <a:t>waarvan</a:t>
                </a:r>
                <a:r>
                  <a:rPr lang="en-US" sz="2400" dirty="0">
                    <a:solidFill>
                      <a:schemeClr val="tx1"/>
                    </a:solidFill>
                    <a:latin typeface="Google Sans"/>
                  </a:rPr>
                  <a:t> </a:t>
                </a:r>
                <a:r>
                  <a:rPr lang="en-US" sz="2400" dirty="0" err="1">
                    <a:solidFill>
                      <a:schemeClr val="tx1"/>
                    </a:solidFill>
                    <a:latin typeface="Google Sans"/>
                  </a:rPr>
                  <a:t>één</a:t>
                </a:r>
                <a:r>
                  <a:rPr lang="en-US" sz="2400" dirty="0">
                    <a:solidFill>
                      <a:schemeClr val="tx1"/>
                    </a:solidFill>
                    <a:latin typeface="Google Sans"/>
                  </a:rPr>
                  <a:t> </a:t>
                </a:r>
                <a:r>
                  <a:rPr lang="en-US" sz="2400" dirty="0" err="1">
                    <a:solidFill>
                      <a:schemeClr val="tx1"/>
                    </a:solidFill>
                    <a:latin typeface="Google Sans"/>
                  </a:rPr>
                  <a:t>onbruikbaar</a:t>
                </a:r>
                <a:r>
                  <a:rPr lang="en-US" sz="2400" dirty="0">
                    <a:solidFill>
                      <a:schemeClr val="tx1"/>
                    </a:solidFill>
                    <a:latin typeface="Google Sans"/>
                  </a:rPr>
                  <a:t> was. </a:t>
                </a:r>
                <a:r>
                  <a:rPr lang="en-US" sz="2400" dirty="0" err="1">
                    <a:solidFill>
                      <a:schemeClr val="tx1"/>
                    </a:solidFill>
                    <a:latin typeface="Google Sans"/>
                  </a:rPr>
                  <a:t>Vervolgens</a:t>
                </a:r>
                <a:r>
                  <a:rPr lang="en-US" sz="2400" dirty="0">
                    <a:solidFill>
                      <a:schemeClr val="tx1"/>
                    </a:solidFill>
                    <a:latin typeface="Google Sans"/>
                  </a:rPr>
                  <a:t> </a:t>
                </a:r>
                <a:r>
                  <a:rPr lang="en-US" sz="2400" dirty="0" err="1">
                    <a:solidFill>
                      <a:schemeClr val="tx1"/>
                    </a:solidFill>
                    <a:latin typeface="Google Sans"/>
                  </a:rPr>
                  <a:t>zijn</a:t>
                </a:r>
                <a:r>
                  <a:rPr lang="en-US" sz="2400" dirty="0">
                    <a:solidFill>
                      <a:schemeClr val="tx1"/>
                    </a:solidFill>
                    <a:latin typeface="Google Sans"/>
                  </a:rPr>
                  <a:t> er </a:t>
                </a:r>
                <a:r>
                  <a:rPr lang="en-US" sz="2400" dirty="0" err="1">
                    <a:solidFill>
                      <a:schemeClr val="tx1"/>
                    </a:solidFill>
                    <a:latin typeface="Google Sans"/>
                  </a:rPr>
                  <a:t>metingen</a:t>
                </a:r>
                <a:r>
                  <a:rPr lang="en-US" sz="2400" dirty="0">
                    <a:solidFill>
                      <a:schemeClr val="tx1"/>
                    </a:solidFill>
                    <a:latin typeface="Google Sans"/>
                  </a:rPr>
                  <a:t> </a:t>
                </a:r>
                <a:r>
                  <a:rPr lang="en-US" sz="2400" dirty="0" err="1">
                    <a:solidFill>
                      <a:schemeClr val="tx1"/>
                    </a:solidFill>
                    <a:latin typeface="Google Sans"/>
                  </a:rPr>
                  <a:t>afgenomen</a:t>
                </a:r>
                <a:r>
                  <a:rPr lang="en-US" sz="2400" dirty="0">
                    <a:solidFill>
                      <a:schemeClr val="tx1"/>
                    </a:solidFill>
                    <a:latin typeface="Google Sans"/>
                  </a:rPr>
                  <a:t> met 1, 2 &amp; 3 bar </a:t>
                </a:r>
                <a:r>
                  <a:rPr lang="en-US" sz="2400" dirty="0" err="1">
                    <a:solidFill>
                      <a:schemeClr val="tx1"/>
                    </a:solidFill>
                    <a:latin typeface="Google Sans"/>
                  </a:rPr>
                  <a:t>druk</a:t>
                </a:r>
                <a:r>
                  <a:rPr lang="en-US" sz="2400" dirty="0">
                    <a:solidFill>
                      <a:schemeClr val="tx1"/>
                    </a:solidFill>
                    <a:latin typeface="Google Sans"/>
                  </a:rPr>
                  <a:t> op de </a:t>
                </a:r>
                <a:r>
                  <a:rPr lang="en-US" sz="2400" dirty="0" err="1">
                    <a:solidFill>
                      <a:schemeClr val="tx1"/>
                    </a:solidFill>
                    <a:latin typeface="Google Sans"/>
                  </a:rPr>
                  <a:t>banden</a:t>
                </a:r>
                <a:r>
                  <a:rPr lang="en-US" sz="2400" dirty="0">
                    <a:solidFill>
                      <a:schemeClr val="tx1"/>
                    </a:solidFill>
                    <a:latin typeface="Google Sans"/>
                  </a:rPr>
                  <a:t>,. De </a:t>
                </a:r>
                <a:r>
                  <a:rPr lang="en-US" sz="2400" dirty="0" err="1">
                    <a:solidFill>
                      <a:schemeClr val="tx1"/>
                    </a:solidFill>
                    <a:latin typeface="Google Sans"/>
                  </a:rPr>
                  <a:t>controlemetingen</a:t>
                </a:r>
                <a:r>
                  <a:rPr lang="en-US" sz="2400" dirty="0">
                    <a:solidFill>
                      <a:schemeClr val="tx1"/>
                    </a:solidFill>
                    <a:latin typeface="Google Sans"/>
                  </a:rPr>
                  <a:t> had </a:t>
                </a:r>
                <a:r>
                  <a:rPr lang="en-US" sz="2400" dirty="0" err="1">
                    <a:solidFill>
                      <a:schemeClr val="tx1"/>
                    </a:solidFill>
                    <a:latin typeface="Google Sans"/>
                  </a:rPr>
                  <a:t>een</a:t>
                </a:r>
                <a:r>
                  <a:rPr lang="en-US" sz="2400" dirty="0">
                    <a:solidFill>
                      <a:schemeClr val="tx1"/>
                    </a:solidFill>
                    <a:latin typeface="Google Sans"/>
                  </a:rPr>
                  <a:t> </a:t>
                </a:r>
                <a:r>
                  <a:rPr lang="en-US" sz="2400" dirty="0" err="1">
                    <a:solidFill>
                      <a:schemeClr val="tx1"/>
                    </a:solidFill>
                    <a:latin typeface="Google Sans"/>
                  </a:rPr>
                  <a:t>bandenspanning</a:t>
                </a:r>
                <a:r>
                  <a:rPr lang="en-US" sz="2400" dirty="0">
                    <a:solidFill>
                      <a:schemeClr val="tx1"/>
                    </a:solidFill>
                    <a:latin typeface="Google Sans"/>
                  </a:rPr>
                  <a:t> van </a:t>
                </a:r>
                <a:r>
                  <a:rPr lang="en-US" sz="2400" dirty="0" err="1">
                    <a:solidFill>
                      <a:schemeClr val="tx1"/>
                    </a:solidFill>
                    <a:latin typeface="Google Sans"/>
                  </a:rPr>
                  <a:t>ongeveer</a:t>
                </a:r>
                <a:r>
                  <a:rPr lang="en-US" sz="2400" dirty="0">
                    <a:solidFill>
                      <a:schemeClr val="tx1"/>
                    </a:solidFill>
                    <a:latin typeface="Google Sans"/>
                  </a:rPr>
                  <a:t> 3.5 bar.</a:t>
                </a:r>
              </a:p>
              <a:p>
                <a:pPr marL="342900" indent="-342900">
                  <a:buAutoNum type="arabicPeriod"/>
                </a:pPr>
                <a:endParaRPr lang="en-US" sz="2400" dirty="0">
                  <a:solidFill>
                    <a:schemeClr val="tx1"/>
                  </a:solidFill>
                  <a:latin typeface="Google Sans"/>
                </a:endParaRPr>
              </a:p>
              <a:p>
                <a:pPr marL="342900" indent="-342900">
                  <a:buAutoNum type="arabicPeriod"/>
                </a:pPr>
                <a:endParaRPr lang="en-US" sz="2400" dirty="0">
                  <a:solidFill>
                    <a:schemeClr val="tx1"/>
                  </a:solidFill>
                  <a:latin typeface="Google Sans"/>
                </a:endParaRPr>
              </a:p>
              <a:p>
                <a:pPr marL="342900" indent="-342900">
                  <a:buAutoNum type="arabicPeriod"/>
                </a:pPr>
                <a:endParaRPr lang="en-US" sz="2400" dirty="0">
                  <a:solidFill>
                    <a:schemeClr val="tx1"/>
                  </a:solidFill>
                  <a:latin typeface="Google Sans"/>
                </a:endParaRPr>
              </a:p>
              <a:p>
                <a:pPr marL="342900" indent="-342900">
                  <a:buAutoNum type="arabicPeriod"/>
                </a:pPr>
                <a:endParaRPr lang="en-US" sz="2400" dirty="0">
                  <a:solidFill>
                    <a:schemeClr val="tx1"/>
                  </a:solidFill>
                  <a:latin typeface="Google Sans"/>
                </a:endParaRPr>
              </a:p>
              <a:p>
                <a:pPr marL="342900" indent="-342900">
                  <a:buAutoNum type="arabicPeriod"/>
                </a:pPr>
                <a:endParaRPr lang="en-US" sz="2400" dirty="0">
                  <a:solidFill>
                    <a:schemeClr val="tx1"/>
                  </a:solidFill>
                  <a:latin typeface="Google Sans"/>
                </a:endParaRPr>
              </a:p>
              <a:p>
                <a:pPr marL="342900" indent="-342900">
                  <a:buAutoNum type="arabicPeriod"/>
                </a:pPr>
                <a:endParaRPr lang="en-US" sz="2400" dirty="0">
                  <a:solidFill>
                    <a:schemeClr val="tx1"/>
                  </a:solidFill>
                  <a:latin typeface="Google Sans"/>
                </a:endParaRPr>
              </a:p>
            </p:txBody>
          </p:sp>
          <p:cxnSp>
            <p:nvCxnSpPr>
              <p:cNvPr id="43" name="Rechte verbindingslijn 42">
                <a:extLst>
                  <a:ext uri="{FF2B5EF4-FFF2-40B4-BE49-F238E27FC236}">
                    <a16:creationId xmlns:a16="http://schemas.microsoft.com/office/drawing/2014/main" id="{AA7A3444-561A-52A7-5271-82D7490B26C6}"/>
                  </a:ext>
                </a:extLst>
              </p:cNvPr>
              <p:cNvCxnSpPr>
                <a:cxnSpLocks/>
              </p:cNvCxnSpPr>
              <p:nvPr/>
            </p:nvCxnSpPr>
            <p:spPr>
              <a:xfrm flipH="1">
                <a:off x="12668249" y="7538738"/>
                <a:ext cx="7001603" cy="0"/>
              </a:xfrm>
              <a:prstGeom prst="line">
                <a:avLst/>
              </a:prstGeom>
              <a:ln w="12700">
                <a:solidFill>
                  <a:schemeClr val="accent1"/>
                </a:solidFill>
              </a:ln>
            </p:spPr>
            <p:style>
              <a:lnRef idx="1">
                <a:schemeClr val="accent2"/>
              </a:lnRef>
              <a:fillRef idx="0">
                <a:schemeClr val="accent2"/>
              </a:fillRef>
              <a:effectRef idx="0">
                <a:schemeClr val="accent2"/>
              </a:effectRef>
              <a:fontRef idx="minor">
                <a:schemeClr val="tx1"/>
              </a:fontRef>
            </p:style>
          </p:cxnSp>
        </p:grpSp>
        <p:sp>
          <p:nvSpPr>
            <p:cNvPr id="41" name="Tekstvak 40">
              <a:extLst>
                <a:ext uri="{FF2B5EF4-FFF2-40B4-BE49-F238E27FC236}">
                  <a16:creationId xmlns:a16="http://schemas.microsoft.com/office/drawing/2014/main" id="{0B66EE3B-F752-5CB5-74F2-79724F28D44A}"/>
                </a:ext>
              </a:extLst>
            </p:cNvPr>
            <p:cNvSpPr txBox="1"/>
            <p:nvPr/>
          </p:nvSpPr>
          <p:spPr>
            <a:xfrm>
              <a:off x="13322381" y="6292851"/>
              <a:ext cx="5826078" cy="707887"/>
            </a:xfrm>
            <a:prstGeom prst="rect">
              <a:avLst/>
            </a:prstGeom>
            <a:noFill/>
          </p:spPr>
          <p:txBody>
            <a:bodyPr wrap="square" rtlCol="0">
              <a:spAutoFit/>
            </a:bodyPr>
            <a:lstStyle/>
            <a:p>
              <a:pPr algn="ctr"/>
              <a:r>
                <a:rPr lang="en-US" sz="4000" dirty="0" err="1">
                  <a:solidFill>
                    <a:srgbClr val="002060"/>
                  </a:solidFill>
                </a:rPr>
                <a:t>Meetopstelling</a:t>
              </a:r>
              <a:endParaRPr lang="LID4096" dirty="0">
                <a:solidFill>
                  <a:srgbClr val="002060"/>
                </a:solidFill>
              </a:endParaRPr>
            </a:p>
          </p:txBody>
        </p:sp>
      </p:gr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6C27775-32C1-CF48-306E-4E24E5E01BAD}"/>
                  </a:ext>
                </a:extLst>
              </p:cNvPr>
              <p:cNvSpPr txBox="1"/>
              <p:nvPr/>
            </p:nvSpPr>
            <p:spPr>
              <a:xfrm>
                <a:off x="7869543" y="6903306"/>
                <a:ext cx="4161524" cy="35802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nl-NL" sz="2400" i="1" smtClean="0">
                          <a:latin typeface="Cambria Math" panose="02040503050406030204" pitchFamily="18" charset="0"/>
                          <a:ea typeface="Cambria Math" panose="02040503050406030204" pitchFamily="18" charset="0"/>
                        </a:rPr>
                        <m:t>𝜏</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𝑚</m:t>
                          </m:r>
                        </m:num>
                        <m:den>
                          <m:r>
                            <a:rPr lang="en-US" sz="2400" b="0" i="1" smtClean="0">
                              <a:latin typeface="Cambria Math" panose="02040503050406030204" pitchFamily="18" charset="0"/>
                              <a:ea typeface="Cambria Math" panose="02040503050406030204" pitchFamily="18" charset="0"/>
                            </a:rPr>
                            <m:t>𝜌</m:t>
                          </m:r>
                          <m:r>
                            <a:rPr lang="en-US" sz="2400" b="0" i="1" smtClean="0">
                              <a:latin typeface="Cambria Math" panose="02040503050406030204" pitchFamily="18" charset="0"/>
                              <a:ea typeface="Cambria Math" panose="02040503050406030204" pitchFamily="18" charset="0"/>
                            </a:rPr>
                            <m:t>𝐴</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𝐷</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𝑒</m:t>
                              </m:r>
                            </m:sub>
                          </m:sSub>
                        </m:den>
                      </m:f>
                    </m:oMath>
                  </m:oMathPara>
                </a14:m>
                <a:endParaRPr lang="en-US" sz="2400" b="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nl-NL"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𝑒</m:t>
                          </m:r>
                        </m:sub>
                      </m:sSub>
                      <m:r>
                        <a:rPr lang="en-US" sz="2400" b="0" i="1" smtClean="0">
                          <a:latin typeface="Cambria Math" panose="02040503050406030204" pitchFamily="18" charset="0"/>
                        </a:rPr>
                        <m:t>= </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r>
                                <a:rPr lang="en-US" sz="2400" b="0" i="1" smtClean="0">
                                  <a:latin typeface="Cambria Math" panose="02040503050406030204" pitchFamily="18" charset="0"/>
                                </a:rPr>
                                <m:t>𝑚𝑔</m:t>
                              </m:r>
                              <m:d>
                                <m:dPr>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r>
                                        <a:rPr lang="en-US" sz="2400" b="0" i="1" smtClean="0">
                                          <a:latin typeface="Cambria Math" panose="02040503050406030204" pitchFamily="18" charset="0"/>
                                          <a:ea typeface="Cambria Math" panose="02040503050406030204" pitchFamily="18" charset="0"/>
                                        </a:rPr>
                                        <m:t>𝜃</m:t>
                                      </m:r>
                                    </m:e>
                                  </m:fun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𝐸</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ea typeface="Cambria Math" panose="02040503050406030204" pitchFamily="18" charset="0"/>
                                        </a:rPr>
                                        <m:t>𝜃</m:t>
                                      </m:r>
                                    </m:e>
                                  </m:func>
                                </m:e>
                              </m:d>
                            </m:num>
                            <m:den>
                              <m:r>
                                <a:rPr lang="en-US" sz="2400" b="0" i="1" smtClean="0">
                                  <a:latin typeface="Cambria Math" panose="02040503050406030204" pitchFamily="18" charset="0"/>
                                  <a:ea typeface="Cambria Math" panose="02040503050406030204" pitchFamily="18" charset="0"/>
                                </a:rPr>
                                <m:t>𝜌</m:t>
                              </m:r>
                              <m:r>
                                <a:rPr lang="en-US" sz="2400" b="0" i="1" smtClean="0">
                                  <a:latin typeface="Cambria Math" panose="02040503050406030204" pitchFamily="18" charset="0"/>
                                  <a:ea typeface="Cambria Math" panose="02040503050406030204" pitchFamily="18" charset="0"/>
                                </a:rPr>
                                <m:t>𝐴</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𝐷</m:t>
                                  </m:r>
                                </m:sub>
                              </m:sSub>
                            </m:den>
                          </m:f>
                        </m:e>
                      </m:rad>
                    </m:oMath>
                  </m:oMathPara>
                </a14:m>
                <a:endParaRPr lang="en-US" sz="2400" b="0" dirty="0"/>
              </a:p>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r>
                        <a:rPr lang="en-US" sz="2400" b="0" i="1" smtClean="0">
                          <a:latin typeface="Cambria Math" panose="02040503050406030204" pitchFamily="18" charset="0"/>
                        </a:rPr>
                        <m:t>𝑚</m:t>
                      </m:r>
                      <m:nary>
                        <m:naryPr>
                          <m:ctrlPr>
                            <a:rPr lang="en-US" sz="2400" b="0" i="1" smtClean="0">
                              <a:latin typeface="Cambria Math" panose="02040503050406030204" pitchFamily="18" charset="0"/>
                            </a:rPr>
                          </m:ctrlPr>
                        </m:naryPr>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𝑒</m:t>
                              </m:r>
                            </m:sub>
                          </m:sSub>
                        </m:sup>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𝑎</m:t>
                              </m:r>
                            </m:e>
                          </m:acc>
                          <m:r>
                            <a:rPr lang="en-US" sz="2400" b="0" i="1" smtClean="0">
                              <a:latin typeface="Cambria Math" panose="02040503050406030204" pitchFamily="18" charset="0"/>
                            </a:rPr>
                            <m:t> </m:t>
                          </m:r>
                          <m:r>
                            <a:rPr lang="en-US" sz="2400" b="0" i="1" smtClean="0">
                              <a:latin typeface="Cambria Math" panose="02040503050406030204" pitchFamily="18" charset="0"/>
                            </a:rPr>
                            <m:t>𝑑𝑥</m:t>
                          </m:r>
                        </m:e>
                      </m:nary>
                    </m:oMath>
                  </m:oMathPara>
                </a14:m>
                <a:endParaRPr lang="en-US" sz="2400" b="0" dirty="0"/>
              </a:p>
              <a:p>
                <a:pPr algn="ct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rPr>
                        <m:t>η</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𝑊</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𝑝𝑜𝑡</m:t>
                              </m:r>
                            </m:sub>
                          </m:sSub>
                        </m:den>
                      </m:f>
                    </m:oMath>
                  </m:oMathPara>
                </a14:m>
                <a:endParaRPr lang="en-US" sz="2400" dirty="0"/>
              </a:p>
            </p:txBody>
          </p:sp>
        </mc:Choice>
        <mc:Fallback>
          <p:sp>
            <p:nvSpPr>
              <p:cNvPr id="10" name="TextBox 9">
                <a:extLst>
                  <a:ext uri="{FF2B5EF4-FFF2-40B4-BE49-F238E27FC236}">
                    <a16:creationId xmlns:a16="http://schemas.microsoft.com/office/drawing/2014/main" id="{76C27775-32C1-CF48-306E-4E24E5E01BAD}"/>
                  </a:ext>
                </a:extLst>
              </p:cNvPr>
              <p:cNvSpPr txBox="1">
                <a:spLocks noRot="1" noChangeAspect="1" noMove="1" noResize="1" noEditPoints="1" noAdjustHandles="1" noChangeArrowheads="1" noChangeShapeType="1" noTextEdit="1"/>
              </p:cNvSpPr>
              <p:nvPr/>
            </p:nvSpPr>
            <p:spPr>
              <a:xfrm>
                <a:off x="7869543" y="6903306"/>
                <a:ext cx="4161524" cy="3580275"/>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FF7A640-BDB7-D0B4-D8B3-CF1866F637D2}"/>
                  </a:ext>
                </a:extLst>
              </p:cNvPr>
              <p:cNvSpPr txBox="1"/>
              <p:nvPr/>
            </p:nvSpPr>
            <p:spPr>
              <a:xfrm>
                <a:off x="2860272" y="6848278"/>
                <a:ext cx="4027064" cy="3441776"/>
              </a:xfrm>
              <a:prstGeom prst="rect">
                <a:avLst/>
              </a:prstGeom>
              <a:noFill/>
            </p:spPr>
            <p:txBody>
              <a:bodyPr wrap="none" rtlCol="0">
                <a:spAutoFit/>
              </a:bodyPr>
              <a:lstStyle/>
              <a:p>
                <a:pPr algn="ctr">
                  <a:lnSpc>
                    <a:spcPct val="125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𝑒</m:t>
                          </m:r>
                        </m:sub>
                      </m:sSub>
                      <m:r>
                        <a:rPr lang="en-US" sz="2400" b="0" i="1" smtClean="0">
                          <a:latin typeface="Cambria Math" panose="02040503050406030204" pitchFamily="18" charset="0"/>
                          <a:ea typeface="Cambria Math" panose="02040503050406030204" pitchFamily="18" charset="0"/>
                        </a:rPr>
                        <m:t>𝜏</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ln</m:t>
                          </m:r>
                        </m:fName>
                        <m:e>
                          <m:d>
                            <m:dPr>
                              <m:ctrlPr>
                                <a:rPr lang="en-US" sz="2400" b="0" i="1" smtClean="0">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𝑐</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f>
                                        <m:fPr>
                                          <m:type m:val="skw"/>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𝑡</m:t>
                                          </m:r>
                                        </m:num>
                                        <m:den>
                                          <m:r>
                                            <a:rPr lang="en-US" sz="2400" i="1">
                                              <a:latin typeface="Cambria Math" panose="02040503050406030204" pitchFamily="18" charset="0"/>
                                              <a:ea typeface="Cambria Math" panose="02040503050406030204" pitchFamily="18" charset="0"/>
                                            </a:rPr>
                                            <m:t>𝜏</m:t>
                                          </m:r>
                                        </m:den>
                                      </m:f>
                                    </m:sup>
                                  </m:sSup>
                                </m:num>
                                <m:den>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𝑐</m:t>
                                      </m:r>
                                    </m:e>
                                  </m:d>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f>
                                        <m:fPr>
                                          <m:type m:val="skw"/>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𝑡</m:t>
                                          </m:r>
                                        </m:num>
                                        <m:den>
                                          <m:r>
                                            <a:rPr lang="en-US" sz="2400" i="1">
                                              <a:latin typeface="Cambria Math" panose="02040503050406030204" pitchFamily="18" charset="0"/>
                                              <a:ea typeface="Cambria Math" panose="02040503050406030204" pitchFamily="18" charset="0"/>
                                            </a:rPr>
                                            <m:t>𝜏</m:t>
                                          </m:r>
                                        </m:den>
                                      </m:f>
                                    </m:sup>
                                  </m:sSup>
                                </m:den>
                              </m:f>
                            </m:e>
                          </m:d>
                        </m:e>
                      </m:func>
                    </m:oMath>
                  </m:oMathPara>
                </a14:m>
                <a:endParaRPr lang="en-US" sz="2400" dirty="0"/>
              </a:p>
              <a:p>
                <a:pPr algn="ctr">
                  <a:lnSpc>
                    <a:spcPct val="125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𝑣</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𝑒</m:t>
                          </m:r>
                        </m:sub>
                      </m:sSub>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𝑐</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f>
                                    <m:fPr>
                                      <m:type m:val="skw"/>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r>
                                        <a:rPr lang="en-US" sz="2400" b="0" i="1" smtClean="0">
                                          <a:latin typeface="Cambria Math" panose="02040503050406030204" pitchFamily="18" charset="0"/>
                                        </a:rPr>
                                        <m:t>𝑡</m:t>
                                      </m:r>
                                    </m:num>
                                    <m:den>
                                      <m:r>
                                        <a:rPr lang="en-US" sz="2400" b="0" i="1" smtClean="0">
                                          <a:latin typeface="Cambria Math" panose="02040503050406030204" pitchFamily="18" charset="0"/>
                                          <a:ea typeface="Cambria Math" panose="02040503050406030204" pitchFamily="18" charset="0"/>
                                        </a:rPr>
                                        <m:t>𝜏</m:t>
                                      </m:r>
                                    </m:den>
                                  </m:f>
                                </m:sup>
                              </m:sSup>
                              <m:r>
                                <a:rPr lang="en-US" sz="2400" b="0" i="1" smtClean="0">
                                  <a:latin typeface="Cambria Math" panose="02040503050406030204" pitchFamily="18" charset="0"/>
                                </a:rPr>
                                <m:t>−1</m:t>
                              </m:r>
                            </m:num>
                            <m:den>
                              <m:r>
                                <a:rPr lang="en-US" sz="2400" i="1">
                                  <a:latin typeface="Cambria Math" panose="02040503050406030204" pitchFamily="18" charset="0"/>
                                </a:rPr>
                                <m:t>𝑐</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f>
                                    <m:fPr>
                                      <m:type m:val="skw"/>
                                      <m:ctrlPr>
                                        <a:rPr lang="en-US" sz="2400" i="1">
                                          <a:latin typeface="Cambria Math" panose="02040503050406030204" pitchFamily="18" charset="0"/>
                                        </a:rPr>
                                      </m:ctrlPr>
                                    </m:fPr>
                                    <m:num>
                                      <m:r>
                                        <a:rPr lang="en-US" sz="2400" i="1">
                                          <a:latin typeface="Cambria Math" panose="02040503050406030204" pitchFamily="18" charset="0"/>
                                        </a:rPr>
                                        <m:t>2</m:t>
                                      </m:r>
                                      <m:r>
                                        <a:rPr lang="en-US" sz="2400" i="1">
                                          <a:latin typeface="Cambria Math" panose="02040503050406030204" pitchFamily="18" charset="0"/>
                                        </a:rPr>
                                        <m:t>𝑡</m:t>
                                      </m:r>
                                    </m:num>
                                    <m:den>
                                      <m:r>
                                        <a:rPr lang="en-US" sz="2400" i="1">
                                          <a:latin typeface="Cambria Math" panose="02040503050406030204" pitchFamily="18" charset="0"/>
                                          <a:ea typeface="Cambria Math" panose="02040503050406030204" pitchFamily="18" charset="0"/>
                                        </a:rPr>
                                        <m:t>𝜏</m:t>
                                      </m:r>
                                    </m:den>
                                  </m:f>
                                </m:sup>
                              </m:sSup>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1</m:t>
                              </m:r>
                            </m:den>
                          </m:f>
                        </m:e>
                      </m:d>
                    </m:oMath>
                  </m:oMathPara>
                </a14:m>
                <a:endParaRPr lang="en-US" sz="2400" dirty="0"/>
              </a:p>
              <a:p>
                <a:pPr algn="ctr">
                  <a:lnSpc>
                    <a:spcPct val="125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𝑐</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𝑒</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0</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𝑒</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0</m:t>
                              </m:r>
                            </m:sub>
                          </m:sSub>
                        </m:den>
                      </m:f>
                    </m:oMath>
                  </m:oMathPara>
                </a14:m>
                <a:br>
                  <a:rPr lang="en-US" dirty="0"/>
                </a:br>
                <a:endParaRPr lang="en-US" dirty="0"/>
              </a:p>
            </p:txBody>
          </p:sp>
        </mc:Choice>
        <mc:Fallback>
          <p:sp>
            <p:nvSpPr>
              <p:cNvPr id="12" name="TextBox 11">
                <a:extLst>
                  <a:ext uri="{FF2B5EF4-FFF2-40B4-BE49-F238E27FC236}">
                    <a16:creationId xmlns:a16="http://schemas.microsoft.com/office/drawing/2014/main" id="{2FF7A640-BDB7-D0B4-D8B3-CF1866F637D2}"/>
                  </a:ext>
                </a:extLst>
              </p:cNvPr>
              <p:cNvSpPr txBox="1">
                <a:spLocks noRot="1" noChangeAspect="1" noMove="1" noResize="1" noEditPoints="1" noAdjustHandles="1" noChangeArrowheads="1" noChangeShapeType="1" noTextEdit="1"/>
              </p:cNvSpPr>
              <p:nvPr/>
            </p:nvSpPr>
            <p:spPr>
              <a:xfrm>
                <a:off x="2860272" y="6848278"/>
                <a:ext cx="4027064" cy="3441776"/>
              </a:xfrm>
              <a:prstGeom prst="rect">
                <a:avLst/>
              </a:prstGeom>
              <a:blipFill>
                <a:blip r:embed="rId13"/>
                <a:stretch>
                  <a:fillRect/>
                </a:stretch>
              </a:blipFill>
            </p:spPr>
            <p:txBody>
              <a:bodyPr/>
              <a:lstStyle/>
              <a:p>
                <a:r>
                  <a:rPr lang="LID4096">
                    <a:noFill/>
                  </a:rPr>
                  <a:t> </a:t>
                </a:r>
              </a:p>
            </p:txBody>
          </p:sp>
        </mc:Fallback>
      </mc:AlternateContent>
      <p:cxnSp>
        <p:nvCxnSpPr>
          <p:cNvPr id="18" name="Rechte verbindingslijn 17">
            <a:extLst>
              <a:ext uri="{FF2B5EF4-FFF2-40B4-BE49-F238E27FC236}">
                <a16:creationId xmlns:a16="http://schemas.microsoft.com/office/drawing/2014/main" id="{472EAE54-AF45-5EF8-DDA9-06EA483D57D2}"/>
              </a:ext>
            </a:extLst>
          </p:cNvPr>
          <p:cNvCxnSpPr>
            <a:cxnSpLocks/>
            <a:stCxn id="33" idx="2"/>
            <a:endCxn id="35" idx="2"/>
          </p:cNvCxnSpPr>
          <p:nvPr/>
        </p:nvCxnSpPr>
        <p:spPr>
          <a:xfrm flipV="1">
            <a:off x="7432733" y="6976296"/>
            <a:ext cx="1787" cy="3456305"/>
          </a:xfrm>
          <a:prstGeom prst="line">
            <a:avLst/>
          </a:prstGeom>
          <a:ln w="12700">
            <a:solidFill>
              <a:schemeClr val="accent1"/>
            </a:solidFill>
          </a:ln>
        </p:spPr>
        <p:style>
          <a:lnRef idx="1">
            <a:schemeClr val="accent2"/>
          </a:lnRef>
          <a:fillRef idx="0">
            <a:schemeClr val="accent2"/>
          </a:fillRef>
          <a:effectRef idx="0">
            <a:schemeClr val="accent2"/>
          </a:effectRef>
          <a:fontRef idx="minor">
            <a:schemeClr val="tx1"/>
          </a:fontRef>
        </p:style>
      </p:cxnSp>
      <p:pic>
        <p:nvPicPr>
          <p:cNvPr id="28" name="Afbeelding 27">
            <a:extLst>
              <a:ext uri="{FF2B5EF4-FFF2-40B4-BE49-F238E27FC236}">
                <a16:creationId xmlns:a16="http://schemas.microsoft.com/office/drawing/2014/main" id="{3939D0B9-CD3E-A197-30AA-B4F47283E29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64107" y="12042052"/>
            <a:ext cx="4975978" cy="2985587"/>
          </a:xfrm>
          <a:prstGeom prst="roundRect">
            <a:avLst>
              <a:gd name="adj" fmla="val 16667"/>
            </a:avLst>
          </a:prstGeom>
          <a:ln>
            <a:solidFill>
              <a:schemeClr val="accent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Afbeelding 29">
            <a:extLst>
              <a:ext uri="{FF2B5EF4-FFF2-40B4-BE49-F238E27FC236}">
                <a16:creationId xmlns:a16="http://schemas.microsoft.com/office/drawing/2014/main" id="{B17596CF-984D-EE73-2AB5-3111075D17E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84023" y="19158158"/>
            <a:ext cx="6358713" cy="4769035"/>
          </a:xfrm>
          <a:prstGeom prst="roundRect">
            <a:avLst>
              <a:gd name="adj" fmla="val 16667"/>
            </a:avLst>
          </a:prstGeom>
          <a:ln>
            <a:solidFill>
              <a:schemeClr val="accent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9" name="Afbeelding 38">
            <a:extLst>
              <a:ext uri="{FF2B5EF4-FFF2-40B4-BE49-F238E27FC236}">
                <a16:creationId xmlns:a16="http://schemas.microsoft.com/office/drawing/2014/main" id="{BFCC7215-FC19-B5B4-1EE0-494DB96160A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84023" y="12042051"/>
            <a:ext cx="4975978" cy="2985587"/>
          </a:xfrm>
          <a:prstGeom prst="roundRect">
            <a:avLst>
              <a:gd name="adj" fmla="val 16667"/>
            </a:avLst>
          </a:prstGeom>
          <a:ln w="19050">
            <a:solidFill>
              <a:schemeClr val="accent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5" name="Rechthoek: afgeronde hoeken 44">
            <a:extLst>
              <a:ext uri="{FF2B5EF4-FFF2-40B4-BE49-F238E27FC236}">
                <a16:creationId xmlns:a16="http://schemas.microsoft.com/office/drawing/2014/main" id="{46332559-C1E1-E14B-8A3D-329A204F02B9}"/>
              </a:ext>
            </a:extLst>
          </p:cNvPr>
          <p:cNvSpPr/>
          <p:nvPr/>
        </p:nvSpPr>
        <p:spPr>
          <a:xfrm>
            <a:off x="5524508" y="10802271"/>
            <a:ext cx="3809290" cy="916545"/>
          </a:xfrm>
          <a:prstGeom prst="roundRect">
            <a:avLst/>
          </a:prstGeom>
          <a:ln w="28575">
            <a:solidFill>
              <a:schemeClr val="accent1"/>
            </a:solidFill>
          </a:ln>
        </p:spPr>
        <p:style>
          <a:lnRef idx="1">
            <a:schemeClr val="accent5"/>
          </a:lnRef>
          <a:fillRef idx="2">
            <a:schemeClr val="accent5"/>
          </a:fillRef>
          <a:effectRef idx="1">
            <a:schemeClr val="accent5"/>
          </a:effectRef>
          <a:fontRef idx="minor">
            <a:schemeClr val="dk1"/>
          </a:fontRef>
        </p:style>
        <p:txBody>
          <a:bodyPr rtlCol="0" anchor="ctr"/>
          <a:lstStyle/>
          <a:p>
            <a:pPr marL="342900" indent="-342900" algn="ctr">
              <a:buAutoNum type="arabicPeriod"/>
            </a:pPr>
            <a:endParaRPr lang="en-US" dirty="0">
              <a:solidFill>
                <a:schemeClr val="tx1"/>
              </a:solidFill>
            </a:endParaRPr>
          </a:p>
          <a:p>
            <a:pPr marL="342900" indent="-342900" algn="ctr">
              <a:buAutoNum type="arabicPeriod"/>
            </a:pPr>
            <a:endParaRPr lang="en-US" dirty="0">
              <a:solidFill>
                <a:schemeClr val="tx1"/>
              </a:solidFill>
            </a:endParaRPr>
          </a:p>
          <a:p>
            <a:pPr marL="342900" indent="-342900" algn="ctr">
              <a:buAutoNum type="arabicPeriod"/>
            </a:pPr>
            <a:endParaRPr lang="en-US" dirty="0">
              <a:solidFill>
                <a:schemeClr val="tx1"/>
              </a:solidFill>
            </a:endParaRPr>
          </a:p>
          <a:p>
            <a:pPr marL="342900" indent="-342900" algn="ctr">
              <a:buAutoNum type="arabicPeriod"/>
            </a:pPr>
            <a:endParaRPr lang="en-US" dirty="0">
              <a:solidFill>
                <a:schemeClr val="tx1"/>
              </a:solidFill>
            </a:endParaRPr>
          </a:p>
          <a:p>
            <a:pPr marL="342900" indent="-342900" algn="ctr">
              <a:buAutoNum type="arabicPeriod"/>
            </a:pPr>
            <a:endParaRPr lang="en-US" dirty="0">
              <a:solidFill>
                <a:schemeClr val="tx1"/>
              </a:solidFill>
            </a:endParaRPr>
          </a:p>
          <a:p>
            <a:pPr algn="ctr"/>
            <a:r>
              <a:rPr lang="en-US" sz="4000" dirty="0" err="1">
                <a:solidFill>
                  <a:srgbClr val="002060"/>
                </a:solidFill>
              </a:rPr>
              <a:t>Meetresultaten</a:t>
            </a:r>
            <a:endParaRPr lang="en-US" sz="4000" dirty="0">
              <a:solidFill>
                <a:srgbClr val="002060"/>
              </a:solidFill>
            </a:endParaRPr>
          </a:p>
          <a:p>
            <a:pPr marL="342900" indent="-342900" algn="ctr">
              <a:buAutoNum type="arabicPeriod"/>
            </a:pPr>
            <a:endParaRPr lang="en-US" dirty="0">
              <a:solidFill>
                <a:schemeClr val="tx1"/>
              </a:solidFill>
            </a:endParaRPr>
          </a:p>
          <a:p>
            <a:pPr marL="342900" indent="-342900" algn="ctr">
              <a:buAutoNum type="arabicPeriod"/>
            </a:pPr>
            <a:endParaRPr lang="en-US" dirty="0">
              <a:solidFill>
                <a:schemeClr val="tx1"/>
              </a:solidFill>
            </a:endParaRPr>
          </a:p>
          <a:p>
            <a:pPr marL="342900" indent="-342900" algn="ctr">
              <a:buAutoNum type="arabicPeriod"/>
            </a:pPr>
            <a:endParaRPr lang="en-US" dirty="0">
              <a:solidFill>
                <a:schemeClr val="tx1"/>
              </a:solidFill>
            </a:endParaRPr>
          </a:p>
          <a:p>
            <a:pPr marL="342900" indent="-342900" algn="ctr">
              <a:buAutoNum type="arabicPeriod"/>
            </a:pPr>
            <a:endParaRPr lang="en-US" dirty="0">
              <a:solidFill>
                <a:schemeClr val="tx1"/>
              </a:solidFill>
            </a:endParaRPr>
          </a:p>
          <a:p>
            <a:pPr marL="342900" indent="-342900" algn="ctr">
              <a:buAutoNum type="arabicPeriod"/>
            </a:pPr>
            <a:endParaRPr lang="en-US" dirty="0">
              <a:solidFill>
                <a:schemeClr val="tx1"/>
              </a:solidFill>
            </a:endParaRPr>
          </a:p>
        </p:txBody>
      </p:sp>
      <p:pic>
        <p:nvPicPr>
          <p:cNvPr id="46" name="Afbeelding 45">
            <a:extLst>
              <a:ext uri="{FF2B5EF4-FFF2-40B4-BE49-F238E27FC236}">
                <a16:creationId xmlns:a16="http://schemas.microsoft.com/office/drawing/2014/main" id="{C5E8AA70-7142-7C0A-EC5A-DB6C68B7185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927281" y="13842435"/>
            <a:ext cx="2615259" cy="2615259"/>
          </a:xfrm>
          <a:prstGeom prst="roundRect">
            <a:avLst>
              <a:gd name="adj" fmla="val 16667"/>
            </a:avLst>
          </a:prstGeom>
          <a:ln w="28575">
            <a:solidFill>
              <a:srgbClr val="002060"/>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8" name="Rechthoek: afgeronde hoeken 47">
            <a:extLst>
              <a:ext uri="{FF2B5EF4-FFF2-40B4-BE49-F238E27FC236}">
                <a16:creationId xmlns:a16="http://schemas.microsoft.com/office/drawing/2014/main" id="{0A46174D-780F-F9AF-47A2-2DC2139963EF}"/>
              </a:ext>
            </a:extLst>
          </p:cNvPr>
          <p:cNvSpPr/>
          <p:nvPr/>
        </p:nvSpPr>
        <p:spPr>
          <a:xfrm>
            <a:off x="5524508" y="15535088"/>
            <a:ext cx="3809290" cy="916545"/>
          </a:xfrm>
          <a:prstGeom prst="roundRect">
            <a:avLst/>
          </a:prstGeom>
          <a:ln w="28575">
            <a:solidFill>
              <a:schemeClr val="accent1"/>
            </a:solidFill>
          </a:ln>
        </p:spPr>
        <p:style>
          <a:lnRef idx="1">
            <a:schemeClr val="accent5"/>
          </a:lnRef>
          <a:fillRef idx="2">
            <a:schemeClr val="accent5"/>
          </a:fillRef>
          <a:effectRef idx="1">
            <a:schemeClr val="accent5"/>
          </a:effectRef>
          <a:fontRef idx="minor">
            <a:schemeClr val="dk1"/>
          </a:fontRef>
        </p:style>
        <p:txBody>
          <a:bodyPr rtlCol="0" anchor="ctr"/>
          <a:lstStyle/>
          <a:p>
            <a:pPr marL="342900" indent="-342900" algn="ctr">
              <a:buAutoNum type="arabicPeriod"/>
            </a:pPr>
            <a:endParaRPr lang="en-US" dirty="0">
              <a:solidFill>
                <a:schemeClr val="tx1"/>
              </a:solidFill>
            </a:endParaRPr>
          </a:p>
          <a:p>
            <a:pPr marL="342900" indent="-342900" algn="ctr">
              <a:buAutoNum type="arabicPeriod"/>
            </a:pPr>
            <a:endParaRPr lang="en-US" dirty="0">
              <a:solidFill>
                <a:schemeClr val="tx1"/>
              </a:solidFill>
            </a:endParaRPr>
          </a:p>
          <a:p>
            <a:pPr marL="342900" indent="-342900" algn="ctr">
              <a:buAutoNum type="arabicPeriod"/>
            </a:pPr>
            <a:endParaRPr lang="en-US" dirty="0">
              <a:solidFill>
                <a:schemeClr val="tx1"/>
              </a:solidFill>
            </a:endParaRPr>
          </a:p>
          <a:p>
            <a:pPr marL="342900" indent="-342900" algn="ctr">
              <a:buAutoNum type="arabicPeriod"/>
            </a:pPr>
            <a:endParaRPr lang="en-US" dirty="0">
              <a:solidFill>
                <a:schemeClr val="tx1"/>
              </a:solidFill>
            </a:endParaRPr>
          </a:p>
          <a:p>
            <a:pPr marL="342900" indent="-342900" algn="ctr">
              <a:buAutoNum type="arabicPeriod"/>
            </a:pPr>
            <a:endParaRPr lang="en-US" dirty="0">
              <a:solidFill>
                <a:schemeClr val="tx1"/>
              </a:solidFill>
            </a:endParaRPr>
          </a:p>
          <a:p>
            <a:pPr algn="ctr"/>
            <a:r>
              <a:rPr lang="en-US" sz="4000" dirty="0" err="1">
                <a:solidFill>
                  <a:srgbClr val="002060"/>
                </a:solidFill>
              </a:rPr>
              <a:t>Analyse</a:t>
            </a:r>
            <a:endParaRPr lang="en-US" sz="4000" dirty="0">
              <a:solidFill>
                <a:srgbClr val="002060"/>
              </a:solidFill>
            </a:endParaRPr>
          </a:p>
          <a:p>
            <a:pPr marL="342900" indent="-342900" algn="ctr">
              <a:buAutoNum type="arabicPeriod"/>
            </a:pPr>
            <a:endParaRPr lang="en-US" dirty="0">
              <a:solidFill>
                <a:schemeClr val="tx1"/>
              </a:solidFill>
            </a:endParaRPr>
          </a:p>
          <a:p>
            <a:pPr marL="342900" indent="-342900" algn="ctr">
              <a:buAutoNum type="arabicPeriod"/>
            </a:pPr>
            <a:endParaRPr lang="en-US" dirty="0">
              <a:solidFill>
                <a:schemeClr val="tx1"/>
              </a:solidFill>
            </a:endParaRPr>
          </a:p>
          <a:p>
            <a:pPr marL="342900" indent="-342900" algn="ctr">
              <a:buAutoNum type="arabicPeriod"/>
            </a:pPr>
            <a:endParaRPr lang="en-US" dirty="0">
              <a:solidFill>
                <a:schemeClr val="tx1"/>
              </a:solidFill>
            </a:endParaRPr>
          </a:p>
          <a:p>
            <a:pPr marL="342900" indent="-342900" algn="ctr">
              <a:buAutoNum type="arabicPeriod"/>
            </a:pPr>
            <a:endParaRPr lang="en-US" dirty="0">
              <a:solidFill>
                <a:schemeClr val="tx1"/>
              </a:solidFill>
            </a:endParaRPr>
          </a:p>
          <a:p>
            <a:pPr marL="342900" indent="-342900" algn="ctr">
              <a:buAutoNum type="arabicPeriod"/>
            </a:pPr>
            <a:endParaRPr lang="en-US" dirty="0">
              <a:solidFill>
                <a:schemeClr val="tx1"/>
              </a:solidFill>
            </a:endParaRPr>
          </a:p>
        </p:txBody>
      </p:sp>
      <p:grpSp>
        <p:nvGrpSpPr>
          <p:cNvPr id="63" name="Groep 62">
            <a:extLst>
              <a:ext uri="{FF2B5EF4-FFF2-40B4-BE49-F238E27FC236}">
                <a16:creationId xmlns:a16="http://schemas.microsoft.com/office/drawing/2014/main" id="{FC4CF144-D226-D0D4-59B2-5DACA0D1CBB6}"/>
              </a:ext>
            </a:extLst>
          </p:cNvPr>
          <p:cNvGrpSpPr/>
          <p:nvPr/>
        </p:nvGrpSpPr>
        <p:grpSpPr>
          <a:xfrm>
            <a:off x="13322381" y="17144975"/>
            <a:ext cx="5826078" cy="8081957"/>
            <a:chOff x="13322381" y="6190587"/>
            <a:chExt cx="5826078" cy="8081957"/>
          </a:xfrm>
        </p:grpSpPr>
        <p:grpSp>
          <p:nvGrpSpPr>
            <p:cNvPr id="64" name="Groep 63">
              <a:extLst>
                <a:ext uri="{FF2B5EF4-FFF2-40B4-BE49-F238E27FC236}">
                  <a16:creationId xmlns:a16="http://schemas.microsoft.com/office/drawing/2014/main" id="{5072FE2E-9340-D24F-ACCE-48205C430BF1}"/>
                </a:ext>
              </a:extLst>
            </p:cNvPr>
            <p:cNvGrpSpPr/>
            <p:nvPr/>
          </p:nvGrpSpPr>
          <p:grpSpPr>
            <a:xfrm>
              <a:off x="13324416" y="6190587"/>
              <a:ext cx="5823025" cy="8081957"/>
              <a:chOff x="12668249" y="7250474"/>
              <a:chExt cx="7004050" cy="2839675"/>
            </a:xfrm>
          </p:grpSpPr>
          <p:sp>
            <p:nvSpPr>
              <p:cNvPr id="66" name="Rechthoek: afgeronde hoeken 65">
                <a:extLst>
                  <a:ext uri="{FF2B5EF4-FFF2-40B4-BE49-F238E27FC236}">
                    <a16:creationId xmlns:a16="http://schemas.microsoft.com/office/drawing/2014/main" id="{5B7D187B-F8B1-A098-7C0D-49D56D573666}"/>
                  </a:ext>
                </a:extLst>
              </p:cNvPr>
              <p:cNvSpPr/>
              <p:nvPr/>
            </p:nvSpPr>
            <p:spPr>
              <a:xfrm>
                <a:off x="12670696" y="7250474"/>
                <a:ext cx="7001603" cy="2839675"/>
              </a:xfrm>
              <a:prstGeom prst="roundRect">
                <a:avLst/>
              </a:prstGeom>
              <a:ln w="28575">
                <a:solidFill>
                  <a:schemeClr val="accent1"/>
                </a:solidFill>
              </a:ln>
            </p:spPr>
            <p:style>
              <a:lnRef idx="1">
                <a:schemeClr val="accent5"/>
              </a:lnRef>
              <a:fillRef idx="2">
                <a:schemeClr val="accent5"/>
              </a:fillRef>
              <a:effectRef idx="1">
                <a:schemeClr val="accent5"/>
              </a:effectRef>
              <a:fontRef idx="minor">
                <a:schemeClr val="dk1"/>
              </a:fontRef>
            </p:style>
            <p:txBody>
              <a:bodyPr rtlCol="0" anchor="ctr"/>
              <a:lstStyle/>
              <a:p>
                <a:pPr marL="342900" indent="-342900" algn="ctr">
                  <a:buAutoNum type="arabicPeriod"/>
                </a:pPr>
                <a:r>
                  <a:rPr lang="en-US" sz="2400" dirty="0">
                    <a:solidFill>
                      <a:srgbClr val="FF0000"/>
                    </a:solidFill>
                  </a:rPr>
                  <a:t>CD, CR warden </a:t>
                </a:r>
                <a:r>
                  <a:rPr lang="en-US" sz="2400" dirty="0" err="1">
                    <a:solidFill>
                      <a:srgbClr val="FF0000"/>
                    </a:solidFill>
                  </a:rPr>
                  <a:t>bepaald</a:t>
                </a:r>
                <a:r>
                  <a:rPr lang="en-US" sz="2400" dirty="0">
                    <a:solidFill>
                      <a:srgbClr val="FF0000"/>
                    </a:solidFill>
                  </a:rPr>
                  <a:t> </a:t>
                </a:r>
                <a:r>
                  <a:rPr lang="en-US" sz="2400" dirty="0" err="1">
                    <a:solidFill>
                      <a:srgbClr val="FF0000"/>
                    </a:solidFill>
                  </a:rPr>
                  <a:t>uit</a:t>
                </a:r>
                <a:r>
                  <a:rPr lang="en-US" sz="2400" dirty="0">
                    <a:solidFill>
                      <a:srgbClr val="FF0000"/>
                    </a:solidFill>
                  </a:rPr>
                  <a:t> de data van x(t) </a:t>
                </a:r>
                <a:r>
                  <a:rPr lang="en-US" sz="2400" dirty="0" err="1">
                    <a:solidFill>
                      <a:srgbClr val="FF0000"/>
                    </a:solidFill>
                  </a:rPr>
                  <a:t>omdat</a:t>
                </a:r>
                <a:r>
                  <a:rPr lang="en-US" sz="2400" dirty="0">
                    <a:solidFill>
                      <a:srgbClr val="FF0000"/>
                    </a:solidFill>
                  </a:rPr>
                  <a:t> v(t) minder </a:t>
                </a:r>
                <a:r>
                  <a:rPr lang="en-US" sz="2400" dirty="0" err="1">
                    <a:solidFill>
                      <a:srgbClr val="FF0000"/>
                    </a:solidFill>
                  </a:rPr>
                  <a:t>naukerig</a:t>
                </a:r>
                <a:r>
                  <a:rPr lang="en-US" sz="2400" dirty="0">
                    <a:solidFill>
                      <a:srgbClr val="FF0000"/>
                    </a:solidFill>
                  </a:rPr>
                  <a:t> is dan x(t) </a:t>
                </a:r>
                <a:r>
                  <a:rPr lang="en-US" sz="2400" dirty="0" err="1">
                    <a:solidFill>
                      <a:srgbClr val="FF0000"/>
                    </a:solidFill>
                  </a:rPr>
                  <a:t>omdat</a:t>
                </a:r>
                <a:r>
                  <a:rPr lang="en-US" sz="2400" dirty="0">
                    <a:solidFill>
                      <a:srgbClr val="FF0000"/>
                    </a:solidFill>
                  </a:rPr>
                  <a:t> v(t) </a:t>
                </a:r>
                <a:r>
                  <a:rPr lang="en-US" sz="2400" dirty="0" err="1">
                    <a:solidFill>
                      <a:srgbClr val="FF0000"/>
                    </a:solidFill>
                  </a:rPr>
                  <a:t>letterlijk</a:t>
                </a:r>
                <a:r>
                  <a:rPr lang="en-US" sz="2400" dirty="0">
                    <a:solidFill>
                      <a:srgbClr val="FF0000"/>
                    </a:solidFill>
                  </a:rPr>
                  <a:t> de </a:t>
                </a:r>
                <a:r>
                  <a:rPr lang="en-US" sz="2400" dirty="0" err="1">
                    <a:solidFill>
                      <a:srgbClr val="FF0000"/>
                    </a:solidFill>
                  </a:rPr>
                  <a:t>afgeleide</a:t>
                </a:r>
                <a:r>
                  <a:rPr lang="en-US" sz="2400" dirty="0">
                    <a:solidFill>
                      <a:srgbClr val="FF0000"/>
                    </a:solidFill>
                  </a:rPr>
                  <a:t> is van x(t)…</a:t>
                </a:r>
              </a:p>
              <a:p>
                <a:pPr marL="342900" indent="-342900" algn="ctr">
                  <a:buAutoNum type="arabicPeriod"/>
                </a:pPr>
                <a:r>
                  <a:rPr lang="en-US" sz="2400" dirty="0">
                    <a:solidFill>
                      <a:srgbClr val="FF0000"/>
                    </a:solidFill>
                  </a:rPr>
                  <a:t>CR is ENORM </a:t>
                </a:r>
                <a:r>
                  <a:rPr lang="en-US" sz="2400" dirty="0" err="1">
                    <a:solidFill>
                      <a:srgbClr val="FF0000"/>
                    </a:solidFill>
                  </a:rPr>
                  <a:t>gevoelig</a:t>
                </a:r>
                <a:r>
                  <a:rPr lang="en-US" sz="2400" dirty="0">
                    <a:solidFill>
                      <a:srgbClr val="FF0000"/>
                    </a:solidFill>
                  </a:rPr>
                  <a:t> </a:t>
                </a:r>
                <a:r>
                  <a:rPr lang="en-US" sz="2400" dirty="0" err="1">
                    <a:solidFill>
                      <a:srgbClr val="FF0000"/>
                    </a:solidFill>
                  </a:rPr>
                  <a:t>voor</a:t>
                </a:r>
                <a:r>
                  <a:rPr lang="en-US" sz="2400" dirty="0">
                    <a:solidFill>
                      <a:srgbClr val="FF0000"/>
                    </a:solidFill>
                  </a:rPr>
                  <a:t> </a:t>
                </a:r>
                <a:r>
                  <a:rPr lang="en-US" sz="2400" dirty="0" err="1">
                    <a:solidFill>
                      <a:srgbClr val="FF0000"/>
                    </a:solidFill>
                  </a:rPr>
                  <a:t>aanpassingen</a:t>
                </a:r>
                <a:r>
                  <a:rPr lang="en-US" sz="2400" dirty="0">
                    <a:solidFill>
                      <a:srgbClr val="FF0000"/>
                    </a:solidFill>
                  </a:rPr>
                  <a:t> in data, </a:t>
                </a:r>
                <a:r>
                  <a:rPr lang="en-US" sz="2400" dirty="0" err="1">
                    <a:solidFill>
                      <a:srgbClr val="FF0000"/>
                    </a:solidFill>
                  </a:rPr>
                  <a:t>elke</a:t>
                </a:r>
                <a:r>
                  <a:rPr lang="en-US" sz="2400" dirty="0">
                    <a:solidFill>
                      <a:srgbClr val="FF0000"/>
                    </a:solidFill>
                  </a:rPr>
                  <a:t> Kleine </a:t>
                </a:r>
                <a:r>
                  <a:rPr lang="en-US" sz="2400" dirty="0" err="1">
                    <a:solidFill>
                      <a:srgbClr val="FF0000"/>
                    </a:solidFill>
                  </a:rPr>
                  <a:t>aanpassing</a:t>
                </a:r>
                <a:r>
                  <a:rPr lang="en-US" sz="2400" dirty="0">
                    <a:solidFill>
                      <a:srgbClr val="FF0000"/>
                    </a:solidFill>
                  </a:rPr>
                  <a:t> van </a:t>
                </a:r>
                <a:r>
                  <a:rPr lang="en-US" sz="2400" dirty="0" err="1">
                    <a:solidFill>
                      <a:srgbClr val="FF0000"/>
                    </a:solidFill>
                  </a:rPr>
                  <a:t>bv</a:t>
                </a:r>
                <a:r>
                  <a:rPr lang="en-US" sz="2400" dirty="0">
                    <a:solidFill>
                      <a:srgbClr val="FF0000"/>
                    </a:solidFill>
                  </a:rPr>
                  <a:t> </a:t>
                </a:r>
                <a:r>
                  <a:rPr lang="en-US" sz="2400" dirty="0" err="1">
                    <a:solidFill>
                      <a:srgbClr val="FF0000"/>
                    </a:solidFill>
                  </a:rPr>
                  <a:t>massa</a:t>
                </a:r>
                <a:r>
                  <a:rPr lang="en-US" sz="2400" dirty="0">
                    <a:solidFill>
                      <a:srgbClr val="FF0000"/>
                    </a:solidFill>
                  </a:rPr>
                  <a:t> </a:t>
                </a:r>
                <a:r>
                  <a:rPr lang="en-US" sz="2400" dirty="0" err="1">
                    <a:solidFill>
                      <a:srgbClr val="FF0000"/>
                    </a:solidFill>
                  </a:rPr>
                  <a:t>doet</a:t>
                </a:r>
                <a:r>
                  <a:rPr lang="en-US" sz="2400" dirty="0">
                    <a:solidFill>
                      <a:srgbClr val="FF0000"/>
                    </a:solidFill>
                  </a:rPr>
                  <a:t> CR BRRR </a:t>
                </a:r>
                <a:r>
                  <a:rPr lang="en-US" sz="2400" dirty="0" err="1">
                    <a:solidFill>
                      <a:srgbClr val="FF0000"/>
                    </a:solidFill>
                  </a:rPr>
                  <a:t>gaan</a:t>
                </a:r>
                <a:endParaRPr lang="en-US" sz="2400" dirty="0">
                  <a:solidFill>
                    <a:srgbClr val="FF0000"/>
                  </a:solidFill>
                </a:endParaRPr>
              </a:p>
              <a:p>
                <a:pPr marL="342900" indent="-342900" algn="ctr">
                  <a:buAutoNum type="arabicPeriod"/>
                </a:pPr>
                <a:r>
                  <a:rPr lang="en-US" sz="2400" dirty="0" err="1">
                    <a:solidFill>
                      <a:srgbClr val="FF0000"/>
                    </a:solidFill>
                  </a:rPr>
                  <a:t>Systematische</a:t>
                </a:r>
                <a:r>
                  <a:rPr lang="en-US" sz="2400" dirty="0">
                    <a:solidFill>
                      <a:srgbClr val="FF0000"/>
                    </a:solidFill>
                  </a:rPr>
                  <a:t> </a:t>
                </a:r>
                <a:r>
                  <a:rPr lang="en-US" sz="2400" dirty="0" err="1">
                    <a:solidFill>
                      <a:srgbClr val="FF0000"/>
                    </a:solidFill>
                  </a:rPr>
                  <a:t>fouten</a:t>
                </a:r>
                <a:r>
                  <a:rPr lang="en-US" sz="2400" dirty="0">
                    <a:solidFill>
                      <a:srgbClr val="FF0000"/>
                    </a:solidFill>
                  </a:rPr>
                  <a:t>: </a:t>
                </a:r>
                <a:r>
                  <a:rPr lang="en-US" sz="2400" dirty="0" err="1">
                    <a:solidFill>
                      <a:srgbClr val="FF0000"/>
                    </a:solidFill>
                  </a:rPr>
                  <a:t>aanname</a:t>
                </a:r>
                <a:r>
                  <a:rPr lang="en-US" sz="2400" dirty="0">
                    <a:solidFill>
                      <a:srgbClr val="FF0000"/>
                    </a:solidFill>
                  </a:rPr>
                  <a:t> van g = 9,81, </a:t>
                </a:r>
                <a:r>
                  <a:rPr lang="en-US" sz="2400" dirty="0" err="1">
                    <a:solidFill>
                      <a:srgbClr val="FF0000"/>
                    </a:solidFill>
                  </a:rPr>
                  <a:t>niet</a:t>
                </a:r>
                <a:r>
                  <a:rPr lang="en-US" sz="2400" dirty="0">
                    <a:solidFill>
                      <a:srgbClr val="FF0000"/>
                    </a:solidFill>
                  </a:rPr>
                  <a:t> perfect </a:t>
                </a:r>
                <a:r>
                  <a:rPr lang="en-US" sz="2400" dirty="0" err="1">
                    <a:solidFill>
                      <a:srgbClr val="FF0000"/>
                    </a:solidFill>
                  </a:rPr>
                  <a:t>stilzitten</a:t>
                </a:r>
                <a:r>
                  <a:rPr lang="en-US" sz="2400" dirty="0">
                    <a:solidFill>
                      <a:srgbClr val="FF0000"/>
                    </a:solidFill>
                  </a:rPr>
                  <a:t> van </a:t>
                </a:r>
                <a:r>
                  <a:rPr lang="en-US" sz="2400" dirty="0" err="1">
                    <a:solidFill>
                      <a:srgbClr val="FF0000"/>
                    </a:solidFill>
                  </a:rPr>
                  <a:t>fietserm</a:t>
                </a:r>
                <a:r>
                  <a:rPr lang="en-US" sz="2400" dirty="0">
                    <a:solidFill>
                      <a:srgbClr val="FF0000"/>
                    </a:solidFill>
                  </a:rPr>
                  <a:t> </a:t>
                </a:r>
                <a:r>
                  <a:rPr lang="en-US" sz="2400" dirty="0" err="1">
                    <a:solidFill>
                      <a:srgbClr val="FF0000"/>
                    </a:solidFill>
                  </a:rPr>
                  <a:t>niet</a:t>
                </a:r>
                <a:r>
                  <a:rPr lang="en-US" sz="2400" dirty="0">
                    <a:solidFill>
                      <a:srgbClr val="FF0000"/>
                    </a:solidFill>
                  </a:rPr>
                  <a:t> perfect </a:t>
                </a:r>
                <a:r>
                  <a:rPr lang="en-US" sz="2400" dirty="0" err="1">
                    <a:solidFill>
                      <a:srgbClr val="FF0000"/>
                    </a:solidFill>
                  </a:rPr>
                  <a:t>rechtlijnig</a:t>
                </a:r>
                <a:r>
                  <a:rPr lang="en-US" sz="2400" dirty="0">
                    <a:solidFill>
                      <a:srgbClr val="FF0000"/>
                    </a:solidFill>
                  </a:rPr>
                  <a:t> pad </a:t>
                </a:r>
                <a:r>
                  <a:rPr lang="en-US" sz="2400" dirty="0" err="1">
                    <a:solidFill>
                      <a:srgbClr val="FF0000"/>
                    </a:solidFill>
                  </a:rPr>
                  <a:t>volgen</a:t>
                </a:r>
                <a:r>
                  <a:rPr lang="en-US" sz="2400" dirty="0">
                    <a:solidFill>
                      <a:srgbClr val="FF0000"/>
                    </a:solidFill>
                  </a:rPr>
                  <a:t> van </a:t>
                </a:r>
                <a:r>
                  <a:rPr lang="en-US" sz="2400" dirty="0" err="1">
                    <a:solidFill>
                      <a:srgbClr val="FF0000"/>
                    </a:solidFill>
                  </a:rPr>
                  <a:t>fietser</a:t>
                </a:r>
                <a:r>
                  <a:rPr lang="en-US" sz="2400" dirty="0">
                    <a:solidFill>
                      <a:srgbClr val="FF0000"/>
                    </a:solidFill>
                  </a:rPr>
                  <a:t>, </a:t>
                </a:r>
                <a:r>
                  <a:rPr lang="en-US" sz="2400" dirty="0" err="1">
                    <a:solidFill>
                      <a:srgbClr val="FF0000"/>
                    </a:solidFill>
                  </a:rPr>
                  <a:t>andere</a:t>
                </a:r>
                <a:r>
                  <a:rPr lang="en-US" sz="2400" dirty="0">
                    <a:solidFill>
                      <a:srgbClr val="FF0000"/>
                    </a:solidFill>
                  </a:rPr>
                  <a:t> </a:t>
                </a:r>
                <a:r>
                  <a:rPr lang="en-US" sz="2400" dirty="0" err="1">
                    <a:solidFill>
                      <a:srgbClr val="FF0000"/>
                    </a:solidFill>
                  </a:rPr>
                  <a:t>mensen</a:t>
                </a:r>
                <a:r>
                  <a:rPr lang="en-US" sz="2400" dirty="0">
                    <a:solidFill>
                      <a:srgbClr val="FF0000"/>
                    </a:solidFill>
                  </a:rPr>
                  <a:t> op de </a:t>
                </a:r>
                <a:r>
                  <a:rPr lang="en-US" sz="2400" dirty="0" err="1">
                    <a:solidFill>
                      <a:srgbClr val="FF0000"/>
                    </a:solidFill>
                  </a:rPr>
                  <a:t>helling</a:t>
                </a:r>
                <a:r>
                  <a:rPr lang="en-US" sz="2400" dirty="0">
                    <a:solidFill>
                      <a:srgbClr val="FF0000"/>
                    </a:solidFill>
                  </a:rPr>
                  <a:t>, </a:t>
                </a:r>
                <a:r>
                  <a:rPr lang="en-US" sz="2400" dirty="0" err="1">
                    <a:solidFill>
                      <a:srgbClr val="FF0000"/>
                    </a:solidFill>
                  </a:rPr>
                  <a:t>winden</a:t>
                </a:r>
                <a:r>
                  <a:rPr lang="en-US" sz="2400" dirty="0">
                    <a:solidFill>
                      <a:srgbClr val="FF0000"/>
                    </a:solidFill>
                  </a:rPr>
                  <a:t>,…</a:t>
                </a:r>
              </a:p>
            </p:txBody>
          </p:sp>
          <p:cxnSp>
            <p:nvCxnSpPr>
              <p:cNvPr id="67" name="Rechte verbindingslijn 66">
                <a:extLst>
                  <a:ext uri="{FF2B5EF4-FFF2-40B4-BE49-F238E27FC236}">
                    <a16:creationId xmlns:a16="http://schemas.microsoft.com/office/drawing/2014/main" id="{7F20B364-C3AA-E5A4-6951-E7891C3C89DB}"/>
                  </a:ext>
                </a:extLst>
              </p:cNvPr>
              <p:cNvCxnSpPr>
                <a:cxnSpLocks/>
              </p:cNvCxnSpPr>
              <p:nvPr/>
            </p:nvCxnSpPr>
            <p:spPr>
              <a:xfrm flipH="1">
                <a:off x="12668249" y="7538738"/>
                <a:ext cx="7001603" cy="0"/>
              </a:xfrm>
              <a:prstGeom prst="line">
                <a:avLst/>
              </a:prstGeom>
              <a:ln w="12700">
                <a:solidFill>
                  <a:schemeClr val="accent1"/>
                </a:solidFill>
              </a:ln>
            </p:spPr>
            <p:style>
              <a:lnRef idx="1">
                <a:schemeClr val="accent2"/>
              </a:lnRef>
              <a:fillRef idx="0">
                <a:schemeClr val="accent2"/>
              </a:fillRef>
              <a:effectRef idx="0">
                <a:schemeClr val="accent2"/>
              </a:effectRef>
              <a:fontRef idx="minor">
                <a:schemeClr val="tx1"/>
              </a:fontRef>
            </p:style>
          </p:cxnSp>
        </p:grpSp>
        <p:sp>
          <p:nvSpPr>
            <p:cNvPr id="65" name="Tekstvak 64">
              <a:extLst>
                <a:ext uri="{FF2B5EF4-FFF2-40B4-BE49-F238E27FC236}">
                  <a16:creationId xmlns:a16="http://schemas.microsoft.com/office/drawing/2014/main" id="{3F61541F-80F0-72B6-66C9-966391BB5305}"/>
                </a:ext>
              </a:extLst>
            </p:cNvPr>
            <p:cNvSpPr txBox="1"/>
            <p:nvPr/>
          </p:nvSpPr>
          <p:spPr>
            <a:xfrm>
              <a:off x="13322381" y="6292851"/>
              <a:ext cx="5826078" cy="707887"/>
            </a:xfrm>
            <a:prstGeom prst="rect">
              <a:avLst/>
            </a:prstGeom>
            <a:noFill/>
          </p:spPr>
          <p:txBody>
            <a:bodyPr wrap="square" rtlCol="0">
              <a:spAutoFit/>
            </a:bodyPr>
            <a:lstStyle/>
            <a:p>
              <a:pPr algn="ctr"/>
              <a:r>
                <a:rPr lang="en-US" sz="4000" dirty="0" err="1">
                  <a:solidFill>
                    <a:srgbClr val="002060"/>
                  </a:solidFill>
                </a:rPr>
                <a:t>Discussie</a:t>
              </a:r>
              <a:endParaRPr lang="LID4096" dirty="0">
                <a:solidFill>
                  <a:srgbClr val="002060"/>
                </a:solidFill>
              </a:endParaRPr>
            </a:p>
          </p:txBody>
        </p:sp>
      </p:grpSp>
      <p:sp>
        <p:nvSpPr>
          <p:cNvPr id="75" name="Rechthoek: afgeronde hoeken 74">
            <a:extLst>
              <a:ext uri="{FF2B5EF4-FFF2-40B4-BE49-F238E27FC236}">
                <a16:creationId xmlns:a16="http://schemas.microsoft.com/office/drawing/2014/main" id="{6127E9AB-2AEF-224C-5212-C3DC807A2A18}"/>
              </a:ext>
            </a:extLst>
          </p:cNvPr>
          <p:cNvSpPr/>
          <p:nvPr/>
        </p:nvSpPr>
        <p:spPr>
          <a:xfrm>
            <a:off x="8365737" y="25588859"/>
            <a:ext cx="10778652" cy="2645839"/>
          </a:xfrm>
          <a:prstGeom prst="roundRect">
            <a:avLst/>
          </a:prstGeom>
          <a:ln w="28575">
            <a:solidFill>
              <a:schemeClr val="accent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err="1">
                <a:solidFill>
                  <a:srgbClr val="FF0000"/>
                </a:solidFill>
              </a:rPr>
              <a:t>moet</a:t>
            </a:r>
            <a:r>
              <a:rPr lang="en-US" sz="2400" dirty="0">
                <a:solidFill>
                  <a:srgbClr val="FF0000"/>
                </a:solidFill>
              </a:rPr>
              <a:t> </a:t>
            </a:r>
            <a:r>
              <a:rPr lang="en-US" sz="2400" dirty="0" err="1">
                <a:solidFill>
                  <a:srgbClr val="FF0000"/>
                </a:solidFill>
              </a:rPr>
              <a:t>zeker</a:t>
            </a:r>
            <a:r>
              <a:rPr lang="en-US" sz="2400" dirty="0">
                <a:solidFill>
                  <a:srgbClr val="FF0000"/>
                </a:solidFill>
              </a:rPr>
              <a:t> </a:t>
            </a:r>
            <a:r>
              <a:rPr lang="en-US" sz="2400" dirty="0" err="1">
                <a:solidFill>
                  <a:srgbClr val="FF0000"/>
                </a:solidFill>
              </a:rPr>
              <a:t>antwoorden</a:t>
            </a:r>
            <a:r>
              <a:rPr lang="en-US" sz="2400" dirty="0">
                <a:solidFill>
                  <a:srgbClr val="FF0000"/>
                </a:solidFill>
              </a:rPr>
              <a:t> op </a:t>
            </a:r>
            <a:r>
              <a:rPr lang="en-US" sz="2400" dirty="0" err="1">
                <a:solidFill>
                  <a:srgbClr val="FF0000"/>
                </a:solidFill>
              </a:rPr>
              <a:t>onderzoeksvraag</a:t>
            </a:r>
            <a:r>
              <a:rPr lang="en-US" sz="2400" dirty="0">
                <a:solidFill>
                  <a:srgbClr val="FF0000"/>
                </a:solidFill>
              </a:rPr>
              <a:t> (</a:t>
            </a:r>
            <a:r>
              <a:rPr lang="en-US" sz="2400" dirty="0" err="1">
                <a:solidFill>
                  <a:srgbClr val="FF0000"/>
                </a:solidFill>
              </a:rPr>
              <a:t>rendement</a:t>
            </a:r>
            <a:r>
              <a:rPr lang="en-US" sz="2400" dirty="0">
                <a:solidFill>
                  <a:srgbClr val="FF0000"/>
                </a:solidFill>
              </a:rPr>
              <a:t>)</a:t>
            </a:r>
          </a:p>
        </p:txBody>
      </p:sp>
      <p:pic>
        <p:nvPicPr>
          <p:cNvPr id="78" name="Afbeelding 77">
            <a:extLst>
              <a:ext uri="{FF2B5EF4-FFF2-40B4-BE49-F238E27FC236}">
                <a16:creationId xmlns:a16="http://schemas.microsoft.com/office/drawing/2014/main" id="{0400E224-F91D-7C35-7DAE-95552AE21A2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39184" y="16756763"/>
            <a:ext cx="5963481" cy="4472611"/>
          </a:xfrm>
          <a:prstGeom prst="roundRect">
            <a:avLst>
              <a:gd name="adj" fmla="val 16667"/>
            </a:avLst>
          </a:prstGeom>
          <a:ln>
            <a:solidFill>
              <a:schemeClr val="accent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9" name="Rechthoek: afgeronde hoeken 78">
            <a:extLst>
              <a:ext uri="{FF2B5EF4-FFF2-40B4-BE49-F238E27FC236}">
                <a16:creationId xmlns:a16="http://schemas.microsoft.com/office/drawing/2014/main" id="{42C09FD1-1648-29B9-6866-ED1986AC5B5C}"/>
              </a:ext>
            </a:extLst>
          </p:cNvPr>
          <p:cNvSpPr/>
          <p:nvPr/>
        </p:nvSpPr>
        <p:spPr>
          <a:xfrm>
            <a:off x="2239236" y="24206199"/>
            <a:ext cx="5782220" cy="4028499"/>
          </a:xfrm>
          <a:prstGeom prst="roundRect">
            <a:avLst/>
          </a:prstGeom>
          <a:ln w="28575">
            <a:solidFill>
              <a:schemeClr val="accent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err="1">
                <a:solidFill>
                  <a:srgbClr val="FF0000"/>
                </a:solidFill>
              </a:rPr>
              <a:t>Uitlegje</a:t>
            </a:r>
            <a:r>
              <a:rPr lang="en-US" sz="2400" dirty="0">
                <a:solidFill>
                  <a:srgbClr val="FF0000"/>
                </a:solidFill>
              </a:rPr>
              <a:t> </a:t>
            </a:r>
            <a:r>
              <a:rPr lang="en-US" sz="2400" dirty="0" err="1">
                <a:solidFill>
                  <a:srgbClr val="FF0000"/>
                </a:solidFill>
              </a:rPr>
              <a:t>bij</a:t>
            </a:r>
            <a:r>
              <a:rPr lang="en-US" sz="2400" dirty="0">
                <a:solidFill>
                  <a:srgbClr val="FF0000"/>
                </a:solidFill>
              </a:rPr>
              <a:t> </a:t>
            </a:r>
            <a:r>
              <a:rPr lang="en-US" sz="2400" dirty="0" err="1">
                <a:solidFill>
                  <a:srgbClr val="FF0000"/>
                </a:solidFill>
              </a:rPr>
              <a:t>analyse</a:t>
            </a:r>
            <a:r>
              <a:rPr lang="en-US" sz="2400" dirty="0">
                <a:solidFill>
                  <a:srgbClr val="FF0000"/>
                </a:solidFill>
              </a:rPr>
              <a:t>:</a:t>
            </a:r>
          </a:p>
          <a:p>
            <a:pPr algn="ctr"/>
            <a:r>
              <a:rPr lang="en-US" sz="2400" dirty="0" err="1">
                <a:solidFill>
                  <a:srgbClr val="FF0000"/>
                </a:solidFill>
              </a:rPr>
              <a:t>Meetresultaten</a:t>
            </a:r>
            <a:r>
              <a:rPr lang="en-US" sz="2400" dirty="0">
                <a:solidFill>
                  <a:srgbClr val="FF0000"/>
                </a:solidFill>
              </a:rPr>
              <a:t> </a:t>
            </a:r>
            <a:r>
              <a:rPr lang="en-US" sz="2400" dirty="0" err="1">
                <a:solidFill>
                  <a:srgbClr val="FF0000"/>
                </a:solidFill>
              </a:rPr>
              <a:t>fitten</a:t>
            </a:r>
            <a:r>
              <a:rPr lang="en-US" sz="2400" dirty="0">
                <a:solidFill>
                  <a:srgbClr val="FF0000"/>
                </a:solidFill>
              </a:rPr>
              <a:t> -&gt; Ve </a:t>
            </a:r>
            <a:r>
              <a:rPr lang="en-US" sz="2400" dirty="0" err="1">
                <a:solidFill>
                  <a:srgbClr val="FF0000"/>
                </a:solidFill>
              </a:rPr>
              <a:t>en</a:t>
            </a:r>
            <a:r>
              <a:rPr lang="en-US" sz="2400" dirty="0">
                <a:solidFill>
                  <a:srgbClr val="FF0000"/>
                </a:solidFill>
              </a:rPr>
              <a:t> Tau -&gt; CR </a:t>
            </a:r>
            <a:r>
              <a:rPr lang="en-US" sz="2400" dirty="0" err="1">
                <a:solidFill>
                  <a:srgbClr val="FF0000"/>
                </a:solidFill>
              </a:rPr>
              <a:t>en</a:t>
            </a:r>
            <a:r>
              <a:rPr lang="en-US" sz="2400" dirty="0">
                <a:solidFill>
                  <a:srgbClr val="FF0000"/>
                </a:solidFill>
              </a:rPr>
              <a:t> CD -&gt; W (</a:t>
            </a:r>
            <a:r>
              <a:rPr lang="en-US" sz="2400" dirty="0" err="1">
                <a:solidFill>
                  <a:srgbClr val="FF0000"/>
                </a:solidFill>
              </a:rPr>
              <a:t>arbeid</a:t>
            </a:r>
            <a:r>
              <a:rPr lang="en-US" sz="2400" dirty="0">
                <a:solidFill>
                  <a:srgbClr val="FF0000"/>
                </a:solidFill>
              </a:rPr>
              <a:t>) -&gt; </a:t>
            </a:r>
            <a:r>
              <a:rPr lang="en-US" sz="2400" dirty="0" err="1">
                <a:solidFill>
                  <a:srgbClr val="FF0000"/>
                </a:solidFill>
              </a:rPr>
              <a:t>rendement</a:t>
            </a:r>
            <a:endParaRPr lang="en-US" sz="2400" dirty="0">
              <a:solidFill>
                <a:srgbClr val="FF0000"/>
              </a:solidFill>
            </a:endParaRPr>
          </a:p>
        </p:txBody>
      </p:sp>
      <p:cxnSp>
        <p:nvCxnSpPr>
          <p:cNvPr id="81" name="Rechte verbindingslijn 80">
            <a:extLst>
              <a:ext uri="{FF2B5EF4-FFF2-40B4-BE49-F238E27FC236}">
                <a16:creationId xmlns:a16="http://schemas.microsoft.com/office/drawing/2014/main" id="{10E007AA-1D15-5462-6DF2-2F49EC57A52E}"/>
              </a:ext>
            </a:extLst>
          </p:cNvPr>
          <p:cNvCxnSpPr>
            <a:cxnSpLocks/>
          </p:cNvCxnSpPr>
          <p:nvPr/>
        </p:nvCxnSpPr>
        <p:spPr>
          <a:xfrm flipH="1">
            <a:off x="8365737" y="26177247"/>
            <a:ext cx="10778652" cy="0"/>
          </a:xfrm>
          <a:prstGeom prst="line">
            <a:avLst/>
          </a:prstGeom>
          <a:ln w="12700">
            <a:solidFill>
              <a:schemeClr val="accent1"/>
            </a:solidFill>
          </a:ln>
        </p:spPr>
        <p:style>
          <a:lnRef idx="1">
            <a:schemeClr val="accent2"/>
          </a:lnRef>
          <a:fillRef idx="0">
            <a:schemeClr val="accent2"/>
          </a:fillRef>
          <a:effectRef idx="0">
            <a:schemeClr val="accent2"/>
          </a:effectRef>
          <a:fontRef idx="minor">
            <a:schemeClr val="tx1"/>
          </a:fontRef>
        </p:style>
      </p:cxnSp>
      <p:sp>
        <p:nvSpPr>
          <p:cNvPr id="84" name="Tekstvak 83">
            <a:extLst>
              <a:ext uri="{FF2B5EF4-FFF2-40B4-BE49-F238E27FC236}">
                <a16:creationId xmlns:a16="http://schemas.microsoft.com/office/drawing/2014/main" id="{51D4BC7D-5020-C1D5-5800-B53D781BB13D}"/>
              </a:ext>
            </a:extLst>
          </p:cNvPr>
          <p:cNvSpPr txBox="1"/>
          <p:nvPr/>
        </p:nvSpPr>
        <p:spPr>
          <a:xfrm>
            <a:off x="10842024" y="25512803"/>
            <a:ext cx="5826078" cy="707887"/>
          </a:xfrm>
          <a:prstGeom prst="rect">
            <a:avLst/>
          </a:prstGeom>
          <a:noFill/>
        </p:spPr>
        <p:txBody>
          <a:bodyPr wrap="square" rtlCol="0">
            <a:spAutoFit/>
          </a:bodyPr>
          <a:lstStyle/>
          <a:p>
            <a:pPr algn="ctr"/>
            <a:r>
              <a:rPr lang="en-US" sz="4000" dirty="0" err="1">
                <a:solidFill>
                  <a:srgbClr val="002060"/>
                </a:solidFill>
              </a:rPr>
              <a:t>Conclusie</a:t>
            </a:r>
            <a:endParaRPr lang="LID4096" sz="4000" dirty="0">
              <a:solidFill>
                <a:srgbClr val="002060"/>
              </a:solidFill>
            </a:endParaRPr>
          </a:p>
        </p:txBody>
      </p:sp>
      <p:sp>
        <p:nvSpPr>
          <p:cNvPr id="86" name="Tekstvak 85">
            <a:extLst>
              <a:ext uri="{FF2B5EF4-FFF2-40B4-BE49-F238E27FC236}">
                <a16:creationId xmlns:a16="http://schemas.microsoft.com/office/drawing/2014/main" id="{974A48F5-52DA-428C-4687-1113ABFFC0D2}"/>
              </a:ext>
            </a:extLst>
          </p:cNvPr>
          <p:cNvSpPr txBox="1"/>
          <p:nvPr/>
        </p:nvSpPr>
        <p:spPr>
          <a:xfrm rot="20275509">
            <a:off x="7774111" y="23041162"/>
            <a:ext cx="5601598" cy="584775"/>
          </a:xfrm>
          <a:prstGeom prst="rect">
            <a:avLst/>
          </a:prstGeom>
          <a:noFill/>
        </p:spPr>
        <p:txBody>
          <a:bodyPr wrap="none" rtlCol="0">
            <a:spAutoFit/>
          </a:bodyPr>
          <a:lstStyle/>
          <a:p>
            <a:r>
              <a:rPr lang="en-US" sz="3200" dirty="0">
                <a:solidFill>
                  <a:srgbClr val="FF0000"/>
                </a:solidFill>
              </a:rPr>
              <a:t>Layout </a:t>
            </a:r>
            <a:r>
              <a:rPr lang="en-US" sz="3200" dirty="0" err="1">
                <a:solidFill>
                  <a:srgbClr val="FF0000"/>
                </a:solidFill>
              </a:rPr>
              <a:t>voor</a:t>
            </a:r>
            <a:r>
              <a:rPr lang="en-US" sz="3200" dirty="0">
                <a:solidFill>
                  <a:srgbClr val="FF0000"/>
                </a:solidFill>
              </a:rPr>
              <a:t> minder ‘dead space’</a:t>
            </a:r>
            <a:endParaRPr lang="LID4096" sz="3200" dirty="0">
              <a:solidFill>
                <a:srgbClr val="FF0000"/>
              </a:solidFill>
            </a:endParaRPr>
          </a:p>
        </p:txBody>
      </p:sp>
    </p:spTree>
    <p:extLst>
      <p:ext uri="{BB962C8B-B14F-4D97-AF65-F5344CB8AC3E}">
        <p14:creationId xmlns:p14="http://schemas.microsoft.com/office/powerpoint/2010/main" val="24954329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215</TotalTime>
  <Words>305</Words>
  <Application>Microsoft Office PowerPoint</Application>
  <PresentationFormat>Aangepast</PresentationFormat>
  <Paragraphs>48</Paragraphs>
  <Slides>1</Slides>
  <Notes>0</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1</vt:i4>
      </vt:variant>
    </vt:vector>
  </HeadingPairs>
  <TitlesOfParts>
    <vt:vector size="8" baseType="lpstr">
      <vt:lpstr>Arial</vt:lpstr>
      <vt:lpstr>Calibri</vt:lpstr>
      <vt:lpstr>Calibri Light</vt:lpstr>
      <vt:lpstr>Cambria Math</vt:lpstr>
      <vt:lpstr>Google Sans</vt:lpstr>
      <vt:lpstr>Söhne</vt:lpstr>
      <vt:lpstr>Office Theme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 C</dc:creator>
  <cp:lastModifiedBy>Mathias Meersschaut</cp:lastModifiedBy>
  <cp:revision>17</cp:revision>
  <dcterms:created xsi:type="dcterms:W3CDTF">2023-11-29T13:52:16Z</dcterms:created>
  <dcterms:modified xsi:type="dcterms:W3CDTF">2023-11-30T19:38:00Z</dcterms:modified>
</cp:coreProperties>
</file>